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0" r:id="rId2"/>
    <p:sldMasterId id="2147483704" r:id="rId3"/>
    <p:sldMasterId id="2147483718" r:id="rId4"/>
    <p:sldMasterId id="2147483730" r:id="rId5"/>
  </p:sldMasterIdLst>
  <p:notesMasterIdLst>
    <p:notesMasterId r:id="rId29"/>
  </p:notesMasterIdLst>
  <p:sldIdLst>
    <p:sldId id="256" r:id="rId6"/>
    <p:sldId id="257" r:id="rId7"/>
    <p:sldId id="263" r:id="rId8"/>
    <p:sldId id="264" r:id="rId9"/>
    <p:sldId id="28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86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677515-0A58-474A-A19A-F33BDF76EDE7}" v="119" dt="2019-09-03T04:22:48.47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i Mcknight" userId="270285de-0100-4158-b4b1-b54ce2535eab" providerId="ADAL" clId="{FA677515-0A58-474A-A19A-F33BDF76EDE7}"/>
    <pc:docChg chg="undo custSel mod addSld delSld modSld">
      <pc:chgData name="Vici Mcknight" userId="270285de-0100-4158-b4b1-b54ce2535eab" providerId="ADAL" clId="{FA677515-0A58-474A-A19A-F33BDF76EDE7}" dt="2019-09-03T04:26:04.763" v="503" actId="1076"/>
      <pc:docMkLst>
        <pc:docMk/>
      </pc:docMkLst>
      <pc:sldChg chg="addSp delSp modSp mod setBg">
        <pc:chgData name="Vici Mcknight" userId="270285de-0100-4158-b4b1-b54ce2535eab" providerId="ADAL" clId="{FA677515-0A58-474A-A19A-F33BDF76EDE7}" dt="2019-09-03T03:27:12.655" v="10" actId="1076"/>
        <pc:sldMkLst>
          <pc:docMk/>
          <pc:sldMk cId="0" sldId="256"/>
        </pc:sldMkLst>
        <pc:spChg chg="mod">
          <ac:chgData name="Vici Mcknight" userId="270285de-0100-4158-b4b1-b54ce2535eab" providerId="ADAL" clId="{FA677515-0A58-474A-A19A-F33BDF76EDE7}" dt="2019-09-03T03:27:12.655" v="10" actId="1076"/>
          <ac:spMkLst>
            <pc:docMk/>
            <pc:sldMk cId="0" sldId="256"/>
            <ac:spMk id="5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26:57.641" v="6" actId="26606"/>
          <ac:spMkLst>
            <pc:docMk/>
            <pc:sldMk cId="0" sldId="256"/>
            <ac:spMk id="10" creationId="{C0B27210-D0CA-4654-B3E3-9ABB4F178EA1}"/>
          </ac:spMkLst>
        </pc:spChg>
        <pc:spChg chg="add del">
          <ac:chgData name="Vici Mcknight" userId="270285de-0100-4158-b4b1-b54ce2535eab" providerId="ADAL" clId="{FA677515-0A58-474A-A19A-F33BDF76EDE7}" dt="2019-09-03T03:26:57.641" v="6" actId="26606"/>
          <ac:spMkLst>
            <pc:docMk/>
            <pc:sldMk cId="0" sldId="256"/>
            <ac:spMk id="12" creationId="{1DB7C82F-AB7E-4F0C-B829-FA1B9C415180}"/>
          </ac:spMkLst>
        </pc:spChg>
        <pc:spChg chg="add del">
          <ac:chgData name="Vici Mcknight" userId="270285de-0100-4158-b4b1-b54ce2535eab" providerId="ADAL" clId="{FA677515-0A58-474A-A19A-F33BDF76EDE7}" dt="2019-09-03T03:26:57.641" v="6" actId="26606"/>
          <ac:spMkLst>
            <pc:docMk/>
            <pc:sldMk cId="0" sldId="256"/>
            <ac:spMk id="14" creationId="{70B66945-4967-4040-926D-DCA44313CDAB}"/>
          </ac:spMkLst>
        </pc:spChg>
        <pc:spChg chg="add del">
          <ac:chgData name="Vici Mcknight" userId="270285de-0100-4158-b4b1-b54ce2535eab" providerId="ADAL" clId="{FA677515-0A58-474A-A19A-F33BDF76EDE7}" dt="2019-09-03T03:27:03.358" v="8" actId="26606"/>
          <ac:spMkLst>
            <pc:docMk/>
            <pc:sldMk cId="0" sldId="256"/>
            <ac:spMk id="16" creationId="{34244EF8-D73A-40E1-BE73-D46E6B4B04ED}"/>
          </ac:spMkLst>
        </pc:spChg>
        <pc:spChg chg="add del">
          <ac:chgData name="Vici Mcknight" userId="270285de-0100-4158-b4b1-b54ce2535eab" providerId="ADAL" clId="{FA677515-0A58-474A-A19A-F33BDF76EDE7}" dt="2019-09-03T03:27:03.358" v="8" actId="26606"/>
          <ac:spMkLst>
            <pc:docMk/>
            <pc:sldMk cId="0" sldId="256"/>
            <ac:spMk id="17" creationId="{559AE206-7EBA-4D33-8BC9-9D8158553F0E}"/>
          </ac:spMkLst>
        </pc:spChg>
        <pc:spChg chg="add del">
          <ac:chgData name="Vici Mcknight" userId="270285de-0100-4158-b4b1-b54ce2535eab" providerId="ADAL" clId="{FA677515-0A58-474A-A19A-F33BDF76EDE7}" dt="2019-09-03T03:27:03.358" v="8" actId="26606"/>
          <ac:spMkLst>
            <pc:docMk/>
            <pc:sldMk cId="0" sldId="256"/>
            <ac:spMk id="19" creationId="{6437D937-A7F1-4011-92B4-328E5BE1B166}"/>
          </ac:spMkLst>
        </pc:spChg>
        <pc:spChg chg="add del">
          <ac:chgData name="Vici Mcknight" userId="270285de-0100-4158-b4b1-b54ce2535eab" providerId="ADAL" clId="{FA677515-0A58-474A-A19A-F33BDF76EDE7}" dt="2019-09-03T03:27:03.358" v="8" actId="26606"/>
          <ac:spMkLst>
            <pc:docMk/>
            <pc:sldMk cId="0" sldId="256"/>
            <ac:spMk id="20" creationId="{B672F332-AF08-46C6-94F0-77684310D7B7}"/>
          </ac:spMkLst>
        </pc:spChg>
        <pc:spChg chg="add">
          <ac:chgData name="Vici Mcknight" userId="270285de-0100-4158-b4b1-b54ce2535eab" providerId="ADAL" clId="{FA677515-0A58-474A-A19A-F33BDF76EDE7}" dt="2019-09-03T03:27:03.383" v="9" actId="26606"/>
          <ac:spMkLst>
            <pc:docMk/>
            <pc:sldMk cId="0" sldId="256"/>
            <ac:spMk id="22" creationId="{B0BDD275-E79C-4B6F-9875-E474D59DC552}"/>
          </ac:spMkLst>
        </pc:spChg>
        <pc:spChg chg="add">
          <ac:chgData name="Vici Mcknight" userId="270285de-0100-4158-b4b1-b54ce2535eab" providerId="ADAL" clId="{FA677515-0A58-474A-A19A-F33BDF76EDE7}" dt="2019-09-03T03:27:03.383" v="9" actId="26606"/>
          <ac:spMkLst>
            <pc:docMk/>
            <pc:sldMk cId="0" sldId="256"/>
            <ac:spMk id="23" creationId="{FFE24BB0-6C00-4CD0-B19A-F41513025703}"/>
          </ac:spMkLst>
        </pc:spChg>
        <pc:spChg chg="add">
          <ac:chgData name="Vici Mcknight" userId="270285de-0100-4158-b4b1-b54ce2535eab" providerId="ADAL" clId="{FA677515-0A58-474A-A19A-F33BDF76EDE7}" dt="2019-09-03T03:27:03.383" v="9" actId="26606"/>
          <ac:spMkLst>
            <pc:docMk/>
            <pc:sldMk cId="0" sldId="256"/>
            <ac:spMk id="24" creationId="{045D7A58-411F-4E92-A78E-A6FEB18900BF}"/>
          </ac:spMkLst>
        </pc:spChg>
        <pc:picChg chg="add mod">
          <ac:chgData name="Vici Mcknight" userId="270285de-0100-4158-b4b1-b54ce2535eab" providerId="ADAL" clId="{FA677515-0A58-474A-A19A-F33BDF76EDE7}" dt="2019-09-03T03:27:03.383" v="9" actId="26606"/>
          <ac:picMkLst>
            <pc:docMk/>
            <pc:sldMk cId="0" sldId="256"/>
            <ac:picMk id="2" creationId="{86439104-8ABD-49BA-9F82-09E47C7ED72B}"/>
          </ac:picMkLst>
        </pc:picChg>
        <pc:cxnChg chg="add del">
          <ac:chgData name="Vici Mcknight" userId="270285de-0100-4158-b4b1-b54ce2535eab" providerId="ADAL" clId="{FA677515-0A58-474A-A19A-F33BDF76EDE7}" dt="2019-09-03T03:27:03.358" v="8" actId="26606"/>
          <ac:cxnSpMkLst>
            <pc:docMk/>
            <pc:sldMk cId="0" sldId="256"/>
            <ac:cxnSpMk id="18" creationId="{9E8E38ED-369A-44C2-B635-0BED0E48A6E8}"/>
          </ac:cxnSpMkLst>
        </pc:cxnChg>
      </pc:sldChg>
      <pc:sldChg chg="modSp">
        <pc:chgData name="Vici Mcknight" userId="270285de-0100-4158-b4b1-b54ce2535eab" providerId="ADAL" clId="{FA677515-0A58-474A-A19A-F33BDF76EDE7}" dt="2019-09-03T03:28:52.138" v="25" actId="20577"/>
        <pc:sldMkLst>
          <pc:docMk/>
          <pc:sldMk cId="0" sldId="257"/>
        </pc:sldMkLst>
        <pc:spChg chg="mod">
          <ac:chgData name="Vici Mcknight" userId="270285de-0100-4158-b4b1-b54ce2535eab" providerId="ADAL" clId="{FA677515-0A58-474A-A19A-F33BDF76EDE7}" dt="2019-09-03T03:28:52.138" v="25" actId="20577"/>
          <ac:spMkLst>
            <pc:docMk/>
            <pc:sldMk cId="0" sldId="257"/>
            <ac:spMk id="4" creationId="{00000000-0000-0000-0000-000000000000}"/>
          </ac:spMkLst>
        </pc:spChg>
      </pc:sldChg>
      <pc:sldChg chg="addSp delSp modSp mod setBg">
        <pc:chgData name="Vici Mcknight" userId="270285de-0100-4158-b4b1-b54ce2535eab" providerId="ADAL" clId="{FA677515-0A58-474A-A19A-F33BDF76EDE7}" dt="2019-09-03T03:30:17.842" v="36" actId="20577"/>
        <pc:sldMkLst>
          <pc:docMk/>
          <pc:sldMk cId="0" sldId="263"/>
        </pc:sldMkLst>
        <pc:spChg chg="mod">
          <ac:chgData name="Vici Mcknight" userId="270285de-0100-4158-b4b1-b54ce2535eab" providerId="ADAL" clId="{FA677515-0A58-474A-A19A-F33BDF76EDE7}" dt="2019-09-03T03:29:28.844" v="29" actId="26606"/>
          <ac:spMkLst>
            <pc:docMk/>
            <pc:sldMk cId="0" sldId="263"/>
            <ac:spMk id="3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30:17.842" v="36" actId="20577"/>
          <ac:spMkLst>
            <pc:docMk/>
            <pc:sldMk cId="0" sldId="263"/>
            <ac:spMk id="4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29:28.865" v="30" actId="26606"/>
          <ac:spMkLst>
            <pc:docMk/>
            <pc:sldMk cId="0" sldId="263"/>
            <ac:spMk id="9" creationId="{3B854194-185D-494D-905C-7C7CB2E30F6E}"/>
          </ac:spMkLst>
        </pc:spChg>
        <pc:spChg chg="add del">
          <ac:chgData name="Vici Mcknight" userId="270285de-0100-4158-b4b1-b54ce2535eab" providerId="ADAL" clId="{FA677515-0A58-474A-A19A-F33BDF76EDE7}" dt="2019-09-03T03:29:28.865" v="30" actId="26606"/>
          <ac:spMkLst>
            <pc:docMk/>
            <pc:sldMk cId="0" sldId="263"/>
            <ac:spMk id="11" creationId="{B4F5FA0D-0104-4987-8241-EFF7C85B88DE}"/>
          </ac:spMkLst>
        </pc:spChg>
        <pc:spChg chg="add del">
          <ac:chgData name="Vici Mcknight" userId="270285de-0100-4158-b4b1-b54ce2535eab" providerId="ADAL" clId="{FA677515-0A58-474A-A19A-F33BDF76EDE7}" dt="2019-09-03T03:29:28.844" v="29" actId="26606"/>
          <ac:spMkLst>
            <pc:docMk/>
            <pc:sldMk cId="0" sldId="263"/>
            <ac:spMk id="18" creationId="{15911E3A-C35B-4EF7-A355-B84E9A14AF4D}"/>
          </ac:spMkLst>
        </pc:spChg>
        <pc:spChg chg="add">
          <ac:chgData name="Vici Mcknight" userId="270285de-0100-4158-b4b1-b54ce2535eab" providerId="ADAL" clId="{FA677515-0A58-474A-A19A-F33BDF76EDE7}" dt="2019-09-03T03:29:28.865" v="30" actId="26606"/>
          <ac:spMkLst>
            <pc:docMk/>
            <pc:sldMk cId="0" sldId="263"/>
            <ac:spMk id="48" creationId="{3B854194-185D-494D-905C-7C7CB2E30F6E}"/>
          </ac:spMkLst>
        </pc:spChg>
        <pc:spChg chg="add">
          <ac:chgData name="Vici Mcknight" userId="270285de-0100-4158-b4b1-b54ce2535eab" providerId="ADAL" clId="{FA677515-0A58-474A-A19A-F33BDF76EDE7}" dt="2019-09-03T03:29:28.865" v="30" actId="26606"/>
          <ac:spMkLst>
            <pc:docMk/>
            <pc:sldMk cId="0" sldId="263"/>
            <ac:spMk id="49" creationId="{B4F5FA0D-0104-4987-8241-EFF7C85B88DE}"/>
          </ac:spMkLst>
        </pc:spChg>
        <pc:grpChg chg="add del">
          <ac:chgData name="Vici Mcknight" userId="270285de-0100-4158-b4b1-b54ce2535eab" providerId="ADAL" clId="{FA677515-0A58-474A-A19A-F33BDF76EDE7}" dt="2019-09-03T03:29:28.844" v="29" actId="26606"/>
          <ac:grpSpMkLst>
            <pc:docMk/>
            <pc:sldMk cId="0" sldId="263"/>
            <ac:grpSpMk id="20" creationId="{E21ADB3D-AD65-44B4-847D-5E90E90A5D16}"/>
          </ac:grpSpMkLst>
        </pc:grpChg>
        <pc:grpChg chg="add del">
          <ac:chgData name="Vici Mcknight" userId="270285de-0100-4158-b4b1-b54ce2535eab" providerId="ADAL" clId="{FA677515-0A58-474A-A19A-F33BDF76EDE7}" dt="2019-09-03T03:29:28.844" v="29" actId="26606"/>
          <ac:grpSpMkLst>
            <pc:docMk/>
            <pc:sldMk cId="0" sldId="263"/>
            <ac:grpSpMk id="43" creationId="{5F8A7F7F-DD1A-4F41-98AC-B9CE2A620CDC}"/>
          </ac:grpSpMkLst>
        </pc:grpChg>
        <pc:picChg chg="add del">
          <ac:chgData name="Vici Mcknight" userId="270285de-0100-4158-b4b1-b54ce2535eab" providerId="ADAL" clId="{FA677515-0A58-474A-A19A-F33BDF76EDE7}" dt="2019-09-03T03:29:28.865" v="30" actId="26606"/>
          <ac:picMkLst>
            <pc:docMk/>
            <pc:sldMk cId="0" sldId="263"/>
            <ac:picMk id="13" creationId="{2897127E-6CEF-446C-BE87-93B7C46E49D1}"/>
          </ac:picMkLst>
        </pc:picChg>
        <pc:picChg chg="add">
          <ac:chgData name="Vici Mcknight" userId="270285de-0100-4158-b4b1-b54ce2535eab" providerId="ADAL" clId="{FA677515-0A58-474A-A19A-F33BDF76EDE7}" dt="2019-09-03T03:29:28.865" v="30" actId="26606"/>
          <ac:picMkLst>
            <pc:docMk/>
            <pc:sldMk cId="0" sldId="263"/>
            <ac:picMk id="22" creationId="{2897127E-6CEF-446C-BE87-93B7C46E49D1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3:34:13.329" v="70" actId="20577"/>
        <pc:sldMkLst>
          <pc:docMk/>
          <pc:sldMk cId="0" sldId="264"/>
        </pc:sldMkLst>
        <pc:spChg chg="mod ord">
          <ac:chgData name="Vici Mcknight" userId="270285de-0100-4158-b4b1-b54ce2535eab" providerId="ADAL" clId="{FA677515-0A58-474A-A19A-F33BDF76EDE7}" dt="2019-09-03T03:34:13.329" v="70" actId="20577"/>
          <ac:spMkLst>
            <pc:docMk/>
            <pc:sldMk cId="0" sldId="264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3:33:35.355" v="69" actId="20577"/>
          <ac:spMkLst>
            <pc:docMk/>
            <pc:sldMk cId="0" sldId="264"/>
            <ac:spMk id="4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30:41.955" v="41"/>
          <ac:spMkLst>
            <pc:docMk/>
            <pc:sldMk cId="0" sldId="264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30:32.063" v="37"/>
          <ac:spMkLst>
            <pc:docMk/>
            <pc:sldMk cId="0" sldId="264"/>
            <ac:spMk id="6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1:05.990" v="47" actId="26606"/>
          <ac:spMkLst>
            <pc:docMk/>
            <pc:sldMk cId="0" sldId="264"/>
            <ac:spMk id="15" creationId="{648F5915-2CE1-4F74-88C5-D4366893D2DF}"/>
          </ac:spMkLst>
        </pc:spChg>
        <pc:spChg chg="add del">
          <ac:chgData name="Vici Mcknight" userId="270285de-0100-4158-b4b1-b54ce2535eab" providerId="ADAL" clId="{FA677515-0A58-474A-A19A-F33BDF76EDE7}" dt="2019-09-03T03:31:05.990" v="47" actId="26606"/>
          <ac:spMkLst>
            <pc:docMk/>
            <pc:sldMk cId="0" sldId="264"/>
            <ac:spMk id="16" creationId="{2C6A2225-94AF-4BC4-98F4-77746E7B10A9}"/>
          </ac:spMkLst>
        </pc:spChg>
        <pc:spChg chg="add del">
          <ac:chgData name="Vici Mcknight" userId="270285de-0100-4158-b4b1-b54ce2535eab" providerId="ADAL" clId="{FA677515-0A58-474A-A19A-F33BDF76EDE7}" dt="2019-09-03T03:31:13.363" v="49" actId="26606"/>
          <ac:spMkLst>
            <pc:docMk/>
            <pc:sldMk cId="0" sldId="264"/>
            <ac:spMk id="37" creationId="{8EAC04C2-7228-46E0-B977-95BB8C51C2D8}"/>
          </ac:spMkLst>
        </pc:spChg>
        <pc:spChg chg="add del">
          <ac:chgData name="Vici Mcknight" userId="270285de-0100-4158-b4b1-b54ce2535eab" providerId="ADAL" clId="{FA677515-0A58-474A-A19A-F33BDF76EDE7}" dt="2019-09-03T03:31:13.363" v="49" actId="26606"/>
          <ac:spMkLst>
            <pc:docMk/>
            <pc:sldMk cId="0" sldId="264"/>
            <ac:spMk id="38" creationId="{4504ED0C-6A4A-48BD-B467-0AD542E2EA6A}"/>
          </ac:spMkLst>
        </pc:spChg>
        <pc:spChg chg="add del">
          <ac:chgData name="Vici Mcknight" userId="270285de-0100-4158-b4b1-b54ce2535eab" providerId="ADAL" clId="{FA677515-0A58-474A-A19A-F33BDF76EDE7}" dt="2019-09-03T03:31:13.363" v="49" actId="26606"/>
          <ac:spMkLst>
            <pc:docMk/>
            <pc:sldMk cId="0" sldId="264"/>
            <ac:spMk id="40" creationId="{F4366B6B-9464-4F48-BFFE-BF28823402CB}"/>
          </ac:spMkLst>
        </pc:spChg>
        <pc:spChg chg="add del">
          <ac:chgData name="Vici Mcknight" userId="270285de-0100-4158-b4b1-b54ce2535eab" providerId="ADAL" clId="{FA677515-0A58-474A-A19A-F33BDF76EDE7}" dt="2019-09-03T03:31:13.363" v="49" actId="26606"/>
          <ac:spMkLst>
            <pc:docMk/>
            <pc:sldMk cId="0" sldId="264"/>
            <ac:spMk id="42" creationId="{A201C424-7227-4039-8615-710FEBBEF9AA}"/>
          </ac:spMkLst>
        </pc:spChg>
        <pc:spChg chg="add">
          <ac:chgData name="Vici Mcknight" userId="270285de-0100-4158-b4b1-b54ce2535eab" providerId="ADAL" clId="{FA677515-0A58-474A-A19A-F33BDF76EDE7}" dt="2019-09-03T03:31:29.440" v="52" actId="26606"/>
          <ac:spMkLst>
            <pc:docMk/>
            <pc:sldMk cId="0" sldId="264"/>
            <ac:spMk id="49" creationId="{DEE5C6BA-FE2A-4C38-8D88-E70C06E54F82}"/>
          </ac:spMkLst>
        </pc:spChg>
        <pc:spChg chg="add">
          <ac:chgData name="Vici Mcknight" userId="270285de-0100-4158-b4b1-b54ce2535eab" providerId="ADAL" clId="{FA677515-0A58-474A-A19A-F33BDF76EDE7}" dt="2019-09-03T03:31:29.440" v="52" actId="26606"/>
          <ac:spMkLst>
            <pc:docMk/>
            <pc:sldMk cId="0" sldId="264"/>
            <ac:spMk id="53" creationId="{DE9FA85F-F0FB-4952-A05F-04CC67B18EE5}"/>
          </ac:spMkLst>
        </pc:spChg>
        <pc:spChg chg="add">
          <ac:chgData name="Vici Mcknight" userId="270285de-0100-4158-b4b1-b54ce2535eab" providerId="ADAL" clId="{FA677515-0A58-474A-A19A-F33BDF76EDE7}" dt="2019-09-03T03:31:29.440" v="52" actId="26606"/>
          <ac:spMkLst>
            <pc:docMk/>
            <pc:sldMk cId="0" sldId="264"/>
            <ac:spMk id="55" creationId="{FEBD362A-CC27-47D9-8FC3-A5E91BA0760C}"/>
          </ac:spMkLst>
        </pc:spChg>
        <pc:grpChg chg="add del">
          <ac:chgData name="Vici Mcknight" userId="270285de-0100-4158-b4b1-b54ce2535eab" providerId="ADAL" clId="{FA677515-0A58-474A-A19A-F33BDF76EDE7}" dt="2019-09-03T03:31:13.363" v="49" actId="26606"/>
          <ac:grpSpMkLst>
            <pc:docMk/>
            <pc:sldMk cId="0" sldId="264"/>
            <ac:grpSpMk id="39" creationId="{0EEC808F-1FC1-4A2E-B01B-768121195E7B}"/>
          </ac:grpSpMkLst>
        </pc:grpChg>
        <pc:picChg chg="add mod ord">
          <ac:chgData name="Vici Mcknight" userId="270285de-0100-4158-b4b1-b54ce2535eab" providerId="ADAL" clId="{FA677515-0A58-474A-A19A-F33BDF76EDE7}" dt="2019-09-03T03:31:29.440" v="52" actId="26606"/>
          <ac:picMkLst>
            <pc:docMk/>
            <pc:sldMk cId="0" sldId="264"/>
            <ac:picMk id="2" creationId="{DA0A74D9-8B22-4C64-810F-636C675919E8}"/>
          </ac:picMkLst>
        </pc:picChg>
        <pc:picChg chg="add del">
          <ac:chgData name="Vici Mcknight" userId="270285de-0100-4158-b4b1-b54ce2535eab" providerId="ADAL" clId="{FA677515-0A58-474A-A19A-F33BDF76EDE7}" dt="2019-09-03T03:30:39.122" v="40" actId="478"/>
          <ac:picMkLst>
            <pc:docMk/>
            <pc:sldMk cId="0" sldId="264"/>
            <ac:picMk id="7" creationId="{213FE89D-5C1F-48E6-B492-8A53D18B5D31}"/>
          </ac:picMkLst>
        </pc:picChg>
        <pc:picChg chg="add mod ord">
          <ac:chgData name="Vici Mcknight" userId="270285de-0100-4158-b4b1-b54ce2535eab" providerId="ADAL" clId="{FA677515-0A58-474A-A19A-F33BDF76EDE7}" dt="2019-09-03T03:31:29.440" v="52" actId="26606"/>
          <ac:picMkLst>
            <pc:docMk/>
            <pc:sldMk cId="0" sldId="264"/>
            <ac:picMk id="8" creationId="{45120244-CD7A-4C9B-84B7-F4EBE05FA811}"/>
          </ac:picMkLst>
        </pc:picChg>
        <pc:picChg chg="add del">
          <ac:chgData name="Vici Mcknight" userId="270285de-0100-4158-b4b1-b54ce2535eab" providerId="ADAL" clId="{FA677515-0A58-474A-A19A-F33BDF76EDE7}" dt="2019-09-03T03:30:58.534" v="45" actId="26606"/>
          <ac:picMkLst>
            <pc:docMk/>
            <pc:sldMk cId="0" sldId="264"/>
            <ac:picMk id="13" creationId="{22901FED-4FC9-4ED5-8123-C98BCD1616BA}"/>
          </ac:picMkLst>
        </pc:picChg>
        <pc:picChg chg="add del">
          <ac:chgData name="Vici Mcknight" userId="270285de-0100-4158-b4b1-b54ce2535eab" providerId="ADAL" clId="{FA677515-0A58-474A-A19A-F33BDF76EDE7}" dt="2019-09-03T03:31:29.440" v="52" actId="26606"/>
          <ac:picMkLst>
            <pc:docMk/>
            <pc:sldMk cId="0" sldId="264"/>
            <ac:picMk id="44" creationId="{22901FED-4FC9-4ED5-8123-C98BCD1616BA}"/>
          </ac:picMkLst>
        </pc:picChg>
        <pc:picChg chg="add">
          <ac:chgData name="Vici Mcknight" userId="270285de-0100-4158-b4b1-b54ce2535eab" providerId="ADAL" clId="{FA677515-0A58-474A-A19A-F33BDF76EDE7}" dt="2019-09-03T03:31:29.440" v="52" actId="26606"/>
          <ac:picMkLst>
            <pc:docMk/>
            <pc:sldMk cId="0" sldId="264"/>
            <ac:picMk id="51" creationId="{53E66F28-0926-4CFB-BDAB-646CAB184CB0}"/>
          </ac:picMkLst>
        </pc:picChg>
      </pc:sldChg>
      <pc:sldChg chg="addSp delSp modSp del">
        <pc:chgData name="Vici Mcknight" userId="270285de-0100-4158-b4b1-b54ce2535eab" providerId="ADAL" clId="{FA677515-0A58-474A-A19A-F33BDF76EDE7}" dt="2019-09-03T03:41:15.731" v="161" actId="2696"/>
        <pc:sldMkLst>
          <pc:docMk/>
          <pc:sldMk cId="0" sldId="265"/>
        </pc:sldMkLst>
        <pc:spChg chg="del">
          <ac:chgData name="Vici Mcknight" userId="270285de-0100-4158-b4b1-b54ce2535eab" providerId="ADAL" clId="{FA677515-0A58-474A-A19A-F33BDF76EDE7}" dt="2019-09-03T03:34:21.529" v="71" actId="478"/>
          <ac:spMkLst>
            <pc:docMk/>
            <pc:sldMk cId="0" sldId="265"/>
            <ac:spMk id="3" creationId="{00000000-0000-0000-0000-000000000000}"/>
          </ac:spMkLst>
        </pc:spChg>
        <pc:spChg chg="del mod">
          <ac:chgData name="Vici Mcknight" userId="270285de-0100-4158-b4b1-b54ce2535eab" providerId="ADAL" clId="{FA677515-0A58-474A-A19A-F33BDF76EDE7}" dt="2019-09-03T03:35:09.988" v="78"/>
          <ac:spMkLst>
            <pc:docMk/>
            <pc:sldMk cId="0" sldId="265"/>
            <ac:spMk id="4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7:00.993" v="105"/>
          <ac:spMkLst>
            <pc:docMk/>
            <pc:sldMk cId="0" sldId="265"/>
            <ac:spMk id="5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7:00.993" v="105"/>
          <ac:spMkLst>
            <pc:docMk/>
            <pc:sldMk cId="0" sldId="265"/>
            <ac:spMk id="6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7:00.993" v="105"/>
          <ac:spMkLst>
            <pc:docMk/>
            <pc:sldMk cId="0" sldId="265"/>
            <ac:spMk id="7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7:00.993" v="105"/>
          <ac:spMkLst>
            <pc:docMk/>
            <pc:sldMk cId="0" sldId="265"/>
            <ac:spMk id="8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37:00.993" v="105"/>
          <ac:spMkLst>
            <pc:docMk/>
            <pc:sldMk cId="0" sldId="265"/>
            <ac:spMk id="9" creationId="{00000000-0000-0000-0000-000000000000}"/>
          </ac:spMkLst>
        </pc:spChg>
        <pc:spChg chg="add del mod">
          <ac:chgData name="Vici Mcknight" userId="270285de-0100-4158-b4b1-b54ce2535eab" providerId="ADAL" clId="{FA677515-0A58-474A-A19A-F33BDF76EDE7}" dt="2019-09-03T03:36:58.982" v="100"/>
          <ac:spMkLst>
            <pc:docMk/>
            <pc:sldMk cId="0" sldId="265"/>
            <ac:spMk id="10" creationId="{878D48DC-4F4A-498A-B84A-3AFE6427840F}"/>
          </ac:spMkLst>
        </pc:spChg>
        <pc:spChg chg="add mod">
          <ac:chgData name="Vici Mcknight" userId="270285de-0100-4158-b4b1-b54ce2535eab" providerId="ADAL" clId="{FA677515-0A58-474A-A19A-F33BDF76EDE7}" dt="2019-09-03T03:37:04.895" v="106" actId="14100"/>
          <ac:spMkLst>
            <pc:docMk/>
            <pc:sldMk cId="0" sldId="265"/>
            <ac:spMk id="11" creationId="{31EAED06-A0D9-423D-94CC-B36ED12B24F6}"/>
          </ac:spMkLst>
        </pc:spChg>
        <pc:spChg chg="add del mod">
          <ac:chgData name="Vici Mcknight" userId="270285de-0100-4158-b4b1-b54ce2535eab" providerId="ADAL" clId="{FA677515-0A58-474A-A19A-F33BDF76EDE7}" dt="2019-09-03T03:36:58.982" v="100"/>
          <ac:spMkLst>
            <pc:docMk/>
            <pc:sldMk cId="0" sldId="265"/>
            <ac:spMk id="13" creationId="{65CFEB1B-155F-4C0F-B474-E1F36449F46D}"/>
          </ac:spMkLst>
        </pc:spChg>
        <pc:spChg chg="add del">
          <ac:chgData name="Vici Mcknight" userId="270285de-0100-4158-b4b1-b54ce2535eab" providerId="ADAL" clId="{FA677515-0A58-474A-A19A-F33BDF76EDE7}" dt="2019-09-03T03:36:58.755" v="99"/>
          <ac:spMkLst>
            <pc:docMk/>
            <pc:sldMk cId="0" sldId="265"/>
            <ac:spMk id="14" creationId="{E67BA1C8-0433-4A38-A559-7B28D54B580B}"/>
          </ac:spMkLst>
        </pc:spChg>
        <pc:picChg chg="add del mod">
          <ac:chgData name="Vici Mcknight" userId="270285de-0100-4158-b4b1-b54ce2535eab" providerId="ADAL" clId="{FA677515-0A58-474A-A19A-F33BDF76EDE7}" dt="2019-09-03T03:37:00.255" v="104"/>
          <ac:picMkLst>
            <pc:docMk/>
            <pc:sldMk cId="0" sldId="265"/>
            <ac:picMk id="12" creationId="{448F7262-0E64-4415-977B-7151B7DE5908}"/>
          </ac:picMkLst>
        </pc:picChg>
        <pc:picChg chg="add del">
          <ac:chgData name="Vici Mcknight" userId="270285de-0100-4158-b4b1-b54ce2535eab" providerId="ADAL" clId="{FA677515-0A58-474A-A19A-F33BDF76EDE7}" dt="2019-09-03T03:38:38.981" v="115"/>
          <ac:picMkLst>
            <pc:docMk/>
            <pc:sldMk cId="0" sldId="265"/>
            <ac:picMk id="15" creationId="{8B6F1BA1-1A3C-4248-A2D4-D86203DFE943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3:44:18.243" v="204" actId="14100"/>
        <pc:sldMkLst>
          <pc:docMk/>
          <pc:sldMk cId="0" sldId="266"/>
        </pc:sldMkLst>
        <pc:spChg chg="mod ord">
          <ac:chgData name="Vici Mcknight" userId="270285de-0100-4158-b4b1-b54ce2535eab" providerId="ADAL" clId="{FA677515-0A58-474A-A19A-F33BDF76EDE7}" dt="2019-09-03T03:44:18.243" v="204" actId="14100"/>
          <ac:spMkLst>
            <pc:docMk/>
            <pc:sldMk cId="0" sldId="266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3:43:51.471" v="198" actId="5793"/>
          <ac:spMkLst>
            <pc:docMk/>
            <pc:sldMk cId="0" sldId="266"/>
            <ac:spMk id="4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1:28.779" v="162"/>
          <ac:spMkLst>
            <pc:docMk/>
            <pc:sldMk cId="0" sldId="266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1:50.086" v="171"/>
          <ac:spMkLst>
            <pc:docMk/>
            <pc:sldMk cId="0" sldId="266"/>
            <ac:spMk id="6" creationId="{00000000-0000-0000-0000-000000000000}"/>
          </ac:spMkLst>
        </pc:spChg>
        <pc:spChg chg="del mod">
          <ac:chgData name="Vici Mcknight" userId="270285de-0100-4158-b4b1-b54ce2535eab" providerId="ADAL" clId="{FA677515-0A58-474A-A19A-F33BDF76EDE7}" dt="2019-09-03T03:41:44.142" v="169"/>
          <ac:spMkLst>
            <pc:docMk/>
            <pc:sldMk cId="0" sldId="266"/>
            <ac:spMk id="7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1:34.577" v="164"/>
          <ac:spMkLst>
            <pc:docMk/>
            <pc:sldMk cId="0" sldId="266"/>
            <ac:spMk id="8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42:51.683" v="184" actId="26606"/>
          <ac:spMkLst>
            <pc:docMk/>
            <pc:sldMk cId="0" sldId="266"/>
            <ac:spMk id="17" creationId="{2A785343-5D24-4118-A2E4-665D196F60C2}"/>
          </ac:spMkLst>
        </pc:spChg>
        <pc:spChg chg="add del">
          <ac:chgData name="Vici Mcknight" userId="270285de-0100-4158-b4b1-b54ce2535eab" providerId="ADAL" clId="{FA677515-0A58-474A-A19A-F33BDF76EDE7}" dt="2019-09-03T03:42:51.683" v="184" actId="26606"/>
          <ac:spMkLst>
            <pc:docMk/>
            <pc:sldMk cId="0" sldId="266"/>
            <ac:spMk id="19" creationId="{32F4D216-10B7-4DCA-A0A1-068E9E32F4F2}"/>
          </ac:spMkLst>
        </pc:spChg>
        <pc:spChg chg="add del">
          <ac:chgData name="Vici Mcknight" userId="270285de-0100-4158-b4b1-b54ce2535eab" providerId="ADAL" clId="{FA677515-0A58-474A-A19A-F33BDF76EDE7}" dt="2019-09-03T03:42:45.271" v="181" actId="26606"/>
          <ac:spMkLst>
            <pc:docMk/>
            <pc:sldMk cId="0" sldId="266"/>
            <ac:spMk id="24" creationId="{5CB593EA-2F98-479F-B4C4-F366571FA64D}"/>
          </ac:spMkLst>
        </pc:spChg>
        <pc:spChg chg="add del">
          <ac:chgData name="Vici Mcknight" userId="270285de-0100-4158-b4b1-b54ce2535eab" providerId="ADAL" clId="{FA677515-0A58-474A-A19A-F33BDF76EDE7}" dt="2019-09-03T03:42:45.271" v="181" actId="26606"/>
          <ac:spMkLst>
            <pc:docMk/>
            <pc:sldMk cId="0" sldId="266"/>
            <ac:spMk id="26" creationId="{39BEB6D0-9E4E-4221-93D1-74ABECEE9EFC}"/>
          </ac:spMkLst>
        </pc:spChg>
        <pc:spChg chg="add del">
          <ac:chgData name="Vici Mcknight" userId="270285de-0100-4158-b4b1-b54ce2535eab" providerId="ADAL" clId="{FA677515-0A58-474A-A19A-F33BDF76EDE7}" dt="2019-09-03T03:42:51.656" v="183" actId="26606"/>
          <ac:spMkLst>
            <pc:docMk/>
            <pc:sldMk cId="0" sldId="266"/>
            <ac:spMk id="28" creationId="{2A785343-5D24-4118-A2E4-665D196F60C2}"/>
          </ac:spMkLst>
        </pc:spChg>
        <pc:spChg chg="add del">
          <ac:chgData name="Vici Mcknight" userId="270285de-0100-4158-b4b1-b54ce2535eab" providerId="ADAL" clId="{FA677515-0A58-474A-A19A-F33BDF76EDE7}" dt="2019-09-03T03:42:51.656" v="183" actId="26606"/>
          <ac:spMkLst>
            <pc:docMk/>
            <pc:sldMk cId="0" sldId="266"/>
            <ac:spMk id="29" creationId="{32F4D216-10B7-4DCA-A0A1-068E9E32F4F2}"/>
          </ac:spMkLst>
        </pc:spChg>
        <pc:spChg chg="add del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31" creationId="{0EFD753D-6A49-46DD-9E82-AA6E2C62B461}"/>
          </ac:spMkLst>
        </pc:spChg>
        <pc:spChg chg="add del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32" creationId="{138A5824-1F4A-4EE7-BC13-5BB48FC0809B}"/>
          </ac:spMkLst>
        </pc:spChg>
        <pc:spChg chg="add del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33" creationId="{0F8BFD3B-29FB-4A95-BB51-220F8A6C5746}"/>
          </ac:spMkLst>
        </pc:spChg>
        <pc:spChg chg="add del">
          <ac:chgData name="Vici Mcknight" userId="270285de-0100-4158-b4b1-b54ce2535eab" providerId="ADAL" clId="{FA677515-0A58-474A-A19A-F33BDF76EDE7}" dt="2019-09-03T03:43:32.068" v="193" actId="26606"/>
          <ac:spMkLst>
            <pc:docMk/>
            <pc:sldMk cId="0" sldId="266"/>
            <ac:spMk id="38" creationId="{0EFD753D-6A49-46DD-9E82-AA6E2C62B461}"/>
          </ac:spMkLst>
        </pc:spChg>
        <pc:spChg chg="add del">
          <ac:chgData name="Vici Mcknight" userId="270285de-0100-4158-b4b1-b54ce2535eab" providerId="ADAL" clId="{FA677515-0A58-474A-A19A-F33BDF76EDE7}" dt="2019-09-03T03:43:32.068" v="193" actId="26606"/>
          <ac:spMkLst>
            <pc:docMk/>
            <pc:sldMk cId="0" sldId="266"/>
            <ac:spMk id="40" creationId="{138A5824-1F4A-4EE7-BC13-5BB48FC0809B}"/>
          </ac:spMkLst>
        </pc:spChg>
        <pc:spChg chg="add del">
          <ac:chgData name="Vici Mcknight" userId="270285de-0100-4158-b4b1-b54ce2535eab" providerId="ADAL" clId="{FA677515-0A58-474A-A19A-F33BDF76EDE7}" dt="2019-09-03T03:43:32.068" v="193" actId="26606"/>
          <ac:spMkLst>
            <pc:docMk/>
            <pc:sldMk cId="0" sldId="266"/>
            <ac:spMk id="42" creationId="{0F8BFD3B-29FB-4A95-BB51-220F8A6C5746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4" creationId="{A7665D74-DFEA-412C-928C-F090E67084F3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5" creationId="{23293907-0F26-4752-BCD0-3AC2C5026383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6" creationId="{2335FEDF-EF88-4E68-9CF7-5A72EF32AFC2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7" creationId="{339141A8-FDFD-4ABE-A499-72C9669F4BE6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8" creationId="{837A7BE2-DF08-4ECE-A520-13927DBF4C5E}"/>
          </ac:spMkLst>
        </pc:spChg>
        <pc:spChg chg="add del">
          <ac:chgData name="Vici Mcknight" userId="270285de-0100-4158-b4b1-b54ce2535eab" providerId="ADAL" clId="{FA677515-0A58-474A-A19A-F33BDF76EDE7}" dt="2019-09-03T03:43:37.140" v="195" actId="26606"/>
          <ac:spMkLst>
            <pc:docMk/>
            <pc:sldMk cId="0" sldId="266"/>
            <ac:spMk id="49" creationId="{E916EF49-F958-4F28-A999-F8FA8D09AF86}"/>
          </ac:spMkLst>
        </pc:spChg>
        <pc:spChg chg="add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51" creationId="{0EFD753D-6A49-46DD-9E82-AA6E2C62B461}"/>
          </ac:spMkLst>
        </pc:spChg>
        <pc:spChg chg="add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52" creationId="{138A5824-1F4A-4EE7-BC13-5BB48FC0809B}"/>
          </ac:spMkLst>
        </pc:spChg>
        <pc:spChg chg="add">
          <ac:chgData name="Vici Mcknight" userId="270285de-0100-4158-b4b1-b54ce2535eab" providerId="ADAL" clId="{FA677515-0A58-474A-A19A-F33BDF76EDE7}" dt="2019-09-03T03:43:37.161" v="196" actId="26606"/>
          <ac:spMkLst>
            <pc:docMk/>
            <pc:sldMk cId="0" sldId="266"/>
            <ac:spMk id="53" creationId="{0F8BFD3B-29FB-4A95-BB51-220F8A6C5746}"/>
          </ac:spMkLst>
        </pc:spChg>
        <pc:picChg chg="add mod ord">
          <ac:chgData name="Vici Mcknight" userId="270285de-0100-4158-b4b1-b54ce2535eab" providerId="ADAL" clId="{FA677515-0A58-474A-A19A-F33BDF76EDE7}" dt="2019-09-03T03:43:37.140" v="195" actId="26606"/>
          <ac:picMkLst>
            <pc:docMk/>
            <pc:sldMk cId="0" sldId="266"/>
            <ac:picMk id="2" creationId="{E1B03CE7-3B9A-4FEF-B198-4742B42D2252}"/>
          </ac:picMkLst>
        </pc:picChg>
        <pc:picChg chg="add mod ord">
          <ac:chgData name="Vici Mcknight" userId="270285de-0100-4158-b4b1-b54ce2535eab" providerId="ADAL" clId="{FA677515-0A58-474A-A19A-F33BDF76EDE7}" dt="2019-09-03T03:43:37.161" v="196" actId="26606"/>
          <ac:picMkLst>
            <pc:docMk/>
            <pc:sldMk cId="0" sldId="266"/>
            <ac:picMk id="9" creationId="{BCB8F7B7-8DFE-46F1-A9D6-5FD90ED63198}"/>
          </ac:picMkLst>
        </pc:picChg>
        <pc:picChg chg="add mod ord">
          <ac:chgData name="Vici Mcknight" userId="270285de-0100-4158-b4b1-b54ce2535eab" providerId="ADAL" clId="{FA677515-0A58-474A-A19A-F33BDF76EDE7}" dt="2019-09-03T03:43:37.140" v="195" actId="26606"/>
          <ac:picMkLst>
            <pc:docMk/>
            <pc:sldMk cId="0" sldId="266"/>
            <ac:picMk id="10" creationId="{3D31CD9B-BD83-4C6B-A08D-F0AA24D0EB43}"/>
          </ac:picMkLst>
        </pc:picChg>
        <pc:picChg chg="add mod ord">
          <ac:chgData name="Vici Mcknight" userId="270285de-0100-4158-b4b1-b54ce2535eab" providerId="ADAL" clId="{FA677515-0A58-474A-A19A-F33BDF76EDE7}" dt="2019-09-03T03:43:37.140" v="195" actId="26606"/>
          <ac:picMkLst>
            <pc:docMk/>
            <pc:sldMk cId="0" sldId="266"/>
            <ac:picMk id="11" creationId="{89ED9973-3249-41AB-9C8B-D6752C65F12C}"/>
          </ac:picMkLst>
        </pc:picChg>
        <pc:picChg chg="add mod ord">
          <ac:chgData name="Vici Mcknight" userId="270285de-0100-4158-b4b1-b54ce2535eab" providerId="ADAL" clId="{FA677515-0A58-474A-A19A-F33BDF76EDE7}" dt="2019-09-03T03:43:37.161" v="196" actId="26606"/>
          <ac:picMkLst>
            <pc:docMk/>
            <pc:sldMk cId="0" sldId="266"/>
            <ac:picMk id="12" creationId="{3F78C2AA-FAC2-4DB3-9692-149B8881FFE7}"/>
          </ac:picMkLst>
        </pc:picChg>
        <pc:picChg chg="del">
          <ac:chgData name="Vici Mcknight" userId="270285de-0100-4158-b4b1-b54ce2535eab" providerId="ADAL" clId="{FA677515-0A58-474A-A19A-F33BDF76EDE7}" dt="2019-09-03T03:41:39.244" v="166"/>
          <ac:picMkLst>
            <pc:docMk/>
            <pc:sldMk cId="0" sldId="266"/>
            <ac:picMk id="1026" creationId="{00000000-0000-0000-0000-000000000000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3:45:37.525" v="223" actId="113"/>
        <pc:sldMkLst>
          <pc:docMk/>
          <pc:sldMk cId="0" sldId="267"/>
        </pc:sldMkLst>
        <pc:spChg chg="mod ord">
          <ac:chgData name="Vici Mcknight" userId="270285de-0100-4158-b4b1-b54ce2535eab" providerId="ADAL" clId="{FA677515-0A58-474A-A19A-F33BDF76EDE7}" dt="2019-09-03T03:45:37.525" v="223" actId="113"/>
          <ac:spMkLst>
            <pc:docMk/>
            <pc:sldMk cId="0" sldId="267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3:45:17.632" v="221" actId="5793"/>
          <ac:spMkLst>
            <pc:docMk/>
            <pc:sldMk cId="0" sldId="267"/>
            <ac:spMk id="4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4:28.196" v="205"/>
          <ac:spMkLst>
            <pc:docMk/>
            <pc:sldMk cId="0" sldId="267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4:38.810" v="210"/>
          <ac:spMkLst>
            <pc:docMk/>
            <pc:sldMk cId="0" sldId="267"/>
            <ac:spMk id="6" creationId="{00000000-0000-0000-0000-000000000000}"/>
          </ac:spMkLst>
        </pc:spChg>
        <pc:spChg chg="del mod">
          <ac:chgData name="Vici Mcknight" userId="270285de-0100-4158-b4b1-b54ce2535eab" providerId="ADAL" clId="{FA677515-0A58-474A-A19A-F33BDF76EDE7}" dt="2019-09-03T03:44:34.409" v="208"/>
          <ac:spMkLst>
            <pc:docMk/>
            <pc:sldMk cId="0" sldId="267"/>
            <ac:spMk id="7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44:53.820" v="213" actId="26606"/>
          <ac:spMkLst>
            <pc:docMk/>
            <pc:sldMk cId="0" sldId="267"/>
            <ac:spMk id="14" creationId="{4841EA57-DEA6-4BE9-B11E-1FBCC76BE16E}"/>
          </ac:spMkLst>
        </pc:spChg>
        <pc:spChg chg="add del">
          <ac:chgData name="Vici Mcknight" userId="270285de-0100-4158-b4b1-b54ce2535eab" providerId="ADAL" clId="{FA677515-0A58-474A-A19A-F33BDF76EDE7}" dt="2019-09-03T03:44:53.820" v="213" actId="26606"/>
          <ac:spMkLst>
            <pc:docMk/>
            <pc:sldMk cId="0" sldId="267"/>
            <ac:spMk id="16" creationId="{A26922E4-CEB0-4BFE-BAD1-403E6A417D06}"/>
          </ac:spMkLst>
        </pc:spChg>
        <pc:spChg chg="add del">
          <ac:chgData name="Vici Mcknight" userId="270285de-0100-4158-b4b1-b54ce2535eab" providerId="ADAL" clId="{FA677515-0A58-474A-A19A-F33BDF76EDE7}" dt="2019-09-03T03:45:01.177" v="215" actId="26606"/>
          <ac:spMkLst>
            <pc:docMk/>
            <pc:sldMk cId="0" sldId="267"/>
            <ac:spMk id="18" creationId="{7E6CA27E-BEE7-49F6-9FBE-99A7492AE1D4}"/>
          </ac:spMkLst>
        </pc:spChg>
        <pc:spChg chg="add del">
          <ac:chgData name="Vici Mcknight" userId="270285de-0100-4158-b4b1-b54ce2535eab" providerId="ADAL" clId="{FA677515-0A58-474A-A19A-F33BDF76EDE7}" dt="2019-09-03T03:45:06.412" v="217" actId="26606"/>
          <ac:spMkLst>
            <pc:docMk/>
            <pc:sldMk cId="0" sldId="267"/>
            <ac:spMk id="20" creationId="{B1A0A2C2-4F85-44AF-8708-8DCA4B550CB8}"/>
          </ac:spMkLst>
        </pc:spChg>
        <pc:spChg chg="add del">
          <ac:chgData name="Vici Mcknight" userId="270285de-0100-4158-b4b1-b54ce2535eab" providerId="ADAL" clId="{FA677515-0A58-474A-A19A-F33BDF76EDE7}" dt="2019-09-03T03:45:06.412" v="217" actId="26606"/>
          <ac:spMkLst>
            <pc:docMk/>
            <pc:sldMk cId="0" sldId="267"/>
            <ac:spMk id="21" creationId="{003713C1-2FB2-413B-BF91-3AE41726FB7A}"/>
          </ac:spMkLst>
        </pc:spChg>
        <pc:spChg chg="add del">
          <ac:chgData name="Vici Mcknight" userId="270285de-0100-4158-b4b1-b54ce2535eab" providerId="ADAL" clId="{FA677515-0A58-474A-A19A-F33BDF76EDE7}" dt="2019-09-03T03:45:06.412" v="217" actId="26606"/>
          <ac:spMkLst>
            <pc:docMk/>
            <pc:sldMk cId="0" sldId="267"/>
            <ac:spMk id="22" creationId="{90795B4D-5022-4A7F-A01D-8D880B7CDBE6}"/>
          </ac:spMkLst>
        </pc:spChg>
        <pc:spChg chg="add del">
          <ac:chgData name="Vici Mcknight" userId="270285de-0100-4158-b4b1-b54ce2535eab" providerId="ADAL" clId="{FA677515-0A58-474A-A19A-F33BDF76EDE7}" dt="2019-09-03T03:45:06.412" v="217" actId="26606"/>
          <ac:spMkLst>
            <pc:docMk/>
            <pc:sldMk cId="0" sldId="267"/>
            <ac:spMk id="23" creationId="{AFD19018-DE7C-4796-ADF2-AD2EB0FC0D9C}"/>
          </ac:spMkLst>
        </pc:spChg>
        <pc:picChg chg="add mod ord">
          <ac:chgData name="Vici Mcknight" userId="270285de-0100-4158-b4b1-b54ce2535eab" providerId="ADAL" clId="{FA677515-0A58-474A-A19A-F33BDF76EDE7}" dt="2019-09-03T03:45:06.437" v="218" actId="26606"/>
          <ac:picMkLst>
            <pc:docMk/>
            <pc:sldMk cId="0" sldId="267"/>
            <ac:picMk id="2" creationId="{9E0D2D33-9489-43F4-AD77-A21831CFF9FF}"/>
          </ac:picMkLst>
        </pc:picChg>
        <pc:picChg chg="add mod">
          <ac:chgData name="Vici Mcknight" userId="270285de-0100-4158-b4b1-b54ce2535eab" providerId="ADAL" clId="{FA677515-0A58-474A-A19A-F33BDF76EDE7}" dt="2019-09-03T03:45:06.437" v="218" actId="26606"/>
          <ac:picMkLst>
            <pc:docMk/>
            <pc:sldMk cId="0" sldId="267"/>
            <ac:picMk id="8" creationId="{471D3F9D-A7C1-42EE-A783-990DB080A70B}"/>
          </ac:picMkLst>
        </pc:picChg>
        <pc:picChg chg="add mod ord">
          <ac:chgData name="Vici Mcknight" userId="270285de-0100-4158-b4b1-b54ce2535eab" providerId="ADAL" clId="{FA677515-0A58-474A-A19A-F33BDF76EDE7}" dt="2019-09-03T03:45:06.437" v="218" actId="26606"/>
          <ac:picMkLst>
            <pc:docMk/>
            <pc:sldMk cId="0" sldId="267"/>
            <ac:picMk id="9" creationId="{87215056-06C9-44CD-94C4-B52DD1C399D9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3:46:51.175" v="239" actId="113"/>
        <pc:sldMkLst>
          <pc:docMk/>
          <pc:sldMk cId="0" sldId="268"/>
        </pc:sldMkLst>
        <pc:spChg chg="mod">
          <ac:chgData name="Vici Mcknight" userId="270285de-0100-4158-b4b1-b54ce2535eab" providerId="ADAL" clId="{FA677515-0A58-474A-A19A-F33BDF76EDE7}" dt="2019-09-03T03:46:51.175" v="239" actId="113"/>
          <ac:spMkLst>
            <pc:docMk/>
            <pc:sldMk cId="0" sldId="268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3:46:41.050" v="236" actId="255"/>
          <ac:spMkLst>
            <pc:docMk/>
            <pc:sldMk cId="0" sldId="268"/>
            <ac:spMk id="4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6:03.033" v="224"/>
          <ac:spMkLst>
            <pc:docMk/>
            <pc:sldMk cId="0" sldId="268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6:08.211" v="226"/>
          <ac:spMkLst>
            <pc:docMk/>
            <pc:sldMk cId="0" sldId="268"/>
            <ac:spMk id="6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46:25.336" v="229" actId="26606"/>
          <ac:spMkLst>
            <pc:docMk/>
            <pc:sldMk cId="0" sldId="268"/>
            <ac:spMk id="12" creationId="{99899462-FC16-43B0-966B-FCA263450716}"/>
          </ac:spMkLst>
        </pc:spChg>
        <pc:spChg chg="add del">
          <ac:chgData name="Vici Mcknight" userId="270285de-0100-4158-b4b1-b54ce2535eab" providerId="ADAL" clId="{FA677515-0A58-474A-A19A-F33BDF76EDE7}" dt="2019-09-03T03:46:27.074" v="231" actId="26606"/>
          <ac:spMkLst>
            <pc:docMk/>
            <pc:sldMk cId="0" sldId="268"/>
            <ac:spMk id="16" creationId="{37FEB674-D811-4FFE-A878-29D0C0ED18D4}"/>
          </ac:spMkLst>
        </pc:spChg>
        <pc:picChg chg="add mod ord">
          <ac:chgData name="Vici Mcknight" userId="270285de-0100-4158-b4b1-b54ce2535eab" providerId="ADAL" clId="{FA677515-0A58-474A-A19A-F33BDF76EDE7}" dt="2019-09-03T03:46:27.200" v="232" actId="26606"/>
          <ac:picMkLst>
            <pc:docMk/>
            <pc:sldMk cId="0" sldId="268"/>
            <ac:picMk id="2" creationId="{A44C5979-E6EA-4B08-B546-B9D1CB58F348}"/>
          </ac:picMkLst>
        </pc:picChg>
        <pc:picChg chg="add mod ord">
          <ac:chgData name="Vici Mcknight" userId="270285de-0100-4158-b4b1-b54ce2535eab" providerId="ADAL" clId="{FA677515-0A58-474A-A19A-F33BDF76EDE7}" dt="2019-09-03T03:46:27.200" v="232" actId="26606"/>
          <ac:picMkLst>
            <pc:docMk/>
            <pc:sldMk cId="0" sldId="268"/>
            <ac:picMk id="7" creationId="{0F90D634-3972-40A7-841C-606E0F669955}"/>
          </ac:picMkLst>
        </pc:picChg>
        <pc:picChg chg="add">
          <ac:chgData name="Vici Mcknight" userId="270285de-0100-4158-b4b1-b54ce2535eab" providerId="ADAL" clId="{FA677515-0A58-474A-A19A-F33BDF76EDE7}" dt="2019-09-03T03:46:27.200" v="232" actId="26606"/>
          <ac:picMkLst>
            <pc:docMk/>
            <pc:sldMk cId="0" sldId="268"/>
            <ac:picMk id="18" creationId="{3B37BAF8-EA97-496B-9DF6-3D53B6A19978}"/>
          </ac:picMkLst>
        </pc:picChg>
        <pc:cxnChg chg="add del">
          <ac:chgData name="Vici Mcknight" userId="270285de-0100-4158-b4b1-b54ce2535eab" providerId="ADAL" clId="{FA677515-0A58-474A-A19A-F33BDF76EDE7}" dt="2019-09-03T03:46:25.336" v="229" actId="26606"/>
          <ac:cxnSpMkLst>
            <pc:docMk/>
            <pc:sldMk cId="0" sldId="268"/>
            <ac:cxnSpMk id="14" creationId="{AAFEA932-2DF1-410C-A00A-7A1E7DBF7511}"/>
          </ac:cxnSpMkLst>
        </pc:cxnChg>
      </pc:sldChg>
      <pc:sldChg chg="addSp delSp modSp mod setBg setClrOvrMap">
        <pc:chgData name="Vici Mcknight" userId="270285de-0100-4158-b4b1-b54ce2535eab" providerId="ADAL" clId="{FA677515-0A58-474A-A19A-F33BDF76EDE7}" dt="2019-09-03T03:49:40.987" v="262" actId="14100"/>
        <pc:sldMkLst>
          <pc:docMk/>
          <pc:sldMk cId="0" sldId="269"/>
        </pc:sldMkLst>
        <pc:spChg chg="mod ord">
          <ac:chgData name="Vici Mcknight" userId="270285de-0100-4158-b4b1-b54ce2535eab" providerId="ADAL" clId="{FA677515-0A58-474A-A19A-F33BDF76EDE7}" dt="2019-09-03T03:49:16" v="259" actId="26606"/>
          <ac:spMkLst>
            <pc:docMk/>
            <pc:sldMk cId="0" sldId="269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3:49:40.987" v="262" actId="14100"/>
          <ac:spMkLst>
            <pc:docMk/>
            <pc:sldMk cId="0" sldId="269"/>
            <ac:spMk id="4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6:59.185" v="240"/>
          <ac:spMkLst>
            <pc:docMk/>
            <pc:sldMk cId="0" sldId="269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47:03.974" v="242"/>
          <ac:spMkLst>
            <pc:docMk/>
            <pc:sldMk cId="0" sldId="269"/>
            <ac:spMk id="6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48:00.224" v="251" actId="26606"/>
          <ac:spMkLst>
            <pc:docMk/>
            <pc:sldMk cId="0" sldId="269"/>
            <ac:spMk id="12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3:48:00.224" v="251" actId="26606"/>
          <ac:spMkLst>
            <pc:docMk/>
            <pc:sldMk cId="0" sldId="269"/>
            <ac:spMk id="14" creationId="{13958066-7CBD-4B89-8F46-614C4F28BCF9}"/>
          </ac:spMkLst>
        </pc:spChg>
        <pc:spChg chg="add del">
          <ac:chgData name="Vici Mcknight" userId="270285de-0100-4158-b4b1-b54ce2535eab" providerId="ADAL" clId="{FA677515-0A58-474A-A19A-F33BDF76EDE7}" dt="2019-09-03T03:49:16" v="259" actId="26606"/>
          <ac:spMkLst>
            <pc:docMk/>
            <pc:sldMk cId="0" sldId="269"/>
            <ac:spMk id="19" creationId="{F64F6814-96D5-4463-898E-405CC0C40147}"/>
          </ac:spMkLst>
        </pc:spChg>
        <pc:spChg chg="add">
          <ac:chgData name="Vici Mcknight" userId="270285de-0100-4158-b4b1-b54ce2535eab" providerId="ADAL" clId="{FA677515-0A58-474A-A19A-F33BDF76EDE7}" dt="2019-09-03T03:49:16" v="259" actId="26606"/>
          <ac:spMkLst>
            <pc:docMk/>
            <pc:sldMk cId="0" sldId="269"/>
            <ac:spMk id="24" creationId="{EB181E26-89C4-4A14-92DE-0F4C4B0E9484}"/>
          </ac:spMkLst>
        </pc:spChg>
        <pc:spChg chg="add">
          <ac:chgData name="Vici Mcknight" userId="270285de-0100-4158-b4b1-b54ce2535eab" providerId="ADAL" clId="{FA677515-0A58-474A-A19A-F33BDF76EDE7}" dt="2019-09-03T03:49:16" v="259" actId="26606"/>
          <ac:spMkLst>
            <pc:docMk/>
            <pc:sldMk cId="0" sldId="269"/>
            <ac:spMk id="26" creationId="{13958066-7CBD-4B89-8F46-614C4F28BCF9}"/>
          </ac:spMkLst>
        </pc:spChg>
        <pc:picChg chg="add mod ord">
          <ac:chgData name="Vici Mcknight" userId="270285de-0100-4158-b4b1-b54ce2535eab" providerId="ADAL" clId="{FA677515-0A58-474A-A19A-F33BDF76EDE7}" dt="2019-09-03T03:49:16" v="259" actId="26606"/>
          <ac:picMkLst>
            <pc:docMk/>
            <pc:sldMk cId="0" sldId="269"/>
            <ac:picMk id="2" creationId="{54356B1C-FC7D-4417-8F48-457CC047E39F}"/>
          </ac:picMkLst>
        </pc:picChg>
        <pc:picChg chg="add mod ord">
          <ac:chgData name="Vici Mcknight" userId="270285de-0100-4158-b4b1-b54ce2535eab" providerId="ADAL" clId="{FA677515-0A58-474A-A19A-F33BDF76EDE7}" dt="2019-09-03T03:49:16" v="259" actId="26606"/>
          <ac:picMkLst>
            <pc:docMk/>
            <pc:sldMk cId="0" sldId="269"/>
            <ac:picMk id="7" creationId="{B2C726CB-E496-4766-97CF-55A6774F30DB}"/>
          </ac:picMkLst>
        </pc:picChg>
      </pc:sldChg>
      <pc:sldChg chg="modSp">
        <pc:chgData name="Vici Mcknight" userId="270285de-0100-4158-b4b1-b54ce2535eab" providerId="ADAL" clId="{FA677515-0A58-474A-A19A-F33BDF76EDE7}" dt="2019-09-03T03:50:53.325" v="263" actId="14100"/>
        <pc:sldMkLst>
          <pc:docMk/>
          <pc:sldMk cId="0" sldId="270"/>
        </pc:sldMkLst>
        <pc:spChg chg="mod">
          <ac:chgData name="Vici Mcknight" userId="270285de-0100-4158-b4b1-b54ce2535eab" providerId="ADAL" clId="{FA677515-0A58-474A-A19A-F33BDF76EDE7}" dt="2019-09-03T03:50:53.325" v="263" actId="14100"/>
          <ac:spMkLst>
            <pc:docMk/>
            <pc:sldMk cId="0" sldId="270"/>
            <ac:spMk id="2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24:36.762" v="1" actId="27636"/>
          <ac:spMkLst>
            <pc:docMk/>
            <pc:sldMk cId="0" sldId="270"/>
            <ac:spMk id="7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24:36.769" v="2" actId="27636"/>
          <ac:spMkLst>
            <pc:docMk/>
            <pc:sldMk cId="0" sldId="270"/>
            <ac:spMk id="8" creationId="{00000000-0000-0000-0000-000000000000}"/>
          </ac:spMkLst>
        </pc:spChg>
      </pc:sldChg>
      <pc:sldChg chg="modSp">
        <pc:chgData name="Vici Mcknight" userId="270285de-0100-4158-b4b1-b54ce2535eab" providerId="ADAL" clId="{FA677515-0A58-474A-A19A-F33BDF76EDE7}" dt="2019-09-03T03:51:44.503" v="273" actId="14100"/>
        <pc:sldMkLst>
          <pc:docMk/>
          <pc:sldMk cId="0" sldId="274"/>
        </pc:sldMkLst>
        <pc:spChg chg="mod">
          <ac:chgData name="Vici Mcknight" userId="270285de-0100-4158-b4b1-b54ce2535eab" providerId="ADAL" clId="{FA677515-0A58-474A-A19A-F33BDF76EDE7}" dt="2019-09-03T03:51:44.503" v="273" actId="14100"/>
          <ac:spMkLst>
            <pc:docMk/>
            <pc:sldMk cId="0" sldId="274"/>
            <ac:spMk id="4" creationId="{00000000-0000-0000-0000-000000000000}"/>
          </ac:spMkLst>
        </pc:spChg>
      </pc:sldChg>
      <pc:sldChg chg="addSp delSp modSp mod setBg setClrOvrMap">
        <pc:chgData name="Vici Mcknight" userId="270285de-0100-4158-b4b1-b54ce2535eab" providerId="ADAL" clId="{FA677515-0A58-474A-A19A-F33BDF76EDE7}" dt="2019-09-03T03:54:49.055" v="302" actId="26606"/>
        <pc:sldMkLst>
          <pc:docMk/>
          <pc:sldMk cId="0" sldId="275"/>
        </pc:sldMkLst>
        <pc:spChg chg="mod">
          <ac:chgData name="Vici Mcknight" userId="270285de-0100-4158-b4b1-b54ce2535eab" providerId="ADAL" clId="{FA677515-0A58-474A-A19A-F33BDF76EDE7}" dt="2019-09-03T03:52:31.353" v="279" actId="26606"/>
          <ac:spMkLst>
            <pc:docMk/>
            <pc:sldMk cId="0" sldId="275"/>
            <ac:spMk id="3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53:59.277" v="295" actId="26606"/>
          <ac:spMkLst>
            <pc:docMk/>
            <pc:sldMk cId="0" sldId="275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52:16.226" v="277"/>
          <ac:spMkLst>
            <pc:docMk/>
            <pc:sldMk cId="0" sldId="275"/>
            <ac:spMk id="6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52:10.728" v="275"/>
          <ac:spMkLst>
            <pc:docMk/>
            <pc:sldMk cId="0" sldId="275"/>
            <ac:spMk id="7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3:53:59.277" v="295" actId="26606"/>
          <ac:spMkLst>
            <pc:docMk/>
            <pc:sldMk cId="0" sldId="275"/>
            <ac:spMk id="10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3:53:59.277" v="295" actId="26606"/>
          <ac:spMkLst>
            <pc:docMk/>
            <pc:sldMk cId="0" sldId="275"/>
            <ac:spMk id="12" creationId="{13958066-7CBD-4B89-8F46-614C4F28BCF9}"/>
          </ac:spMkLst>
        </pc:spChg>
        <pc:spChg chg="add del">
          <ac:chgData name="Vici Mcknight" userId="270285de-0100-4158-b4b1-b54ce2535eab" providerId="ADAL" clId="{FA677515-0A58-474A-A19A-F33BDF76EDE7}" dt="2019-09-03T03:54:49.055" v="302" actId="26606"/>
          <ac:spMkLst>
            <pc:docMk/>
            <pc:sldMk cId="0" sldId="275"/>
            <ac:spMk id="17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3:54:49.055" v="302" actId="26606"/>
          <ac:spMkLst>
            <pc:docMk/>
            <pc:sldMk cId="0" sldId="275"/>
            <ac:spMk id="19" creationId="{13958066-7CBD-4B89-8F46-614C4F28BCF9}"/>
          </ac:spMkLst>
        </pc:spChg>
        <pc:spChg chg="add">
          <ac:chgData name="Vici Mcknight" userId="270285de-0100-4158-b4b1-b54ce2535eab" providerId="ADAL" clId="{FA677515-0A58-474A-A19A-F33BDF76EDE7}" dt="2019-09-03T03:54:49.055" v="302" actId="26606"/>
          <ac:spMkLst>
            <pc:docMk/>
            <pc:sldMk cId="0" sldId="275"/>
            <ac:spMk id="24" creationId="{EB181E26-89C4-4A14-92DE-0F4C4B0E9484}"/>
          </ac:spMkLst>
        </pc:spChg>
        <pc:spChg chg="add">
          <ac:chgData name="Vici Mcknight" userId="270285de-0100-4158-b4b1-b54ce2535eab" providerId="ADAL" clId="{FA677515-0A58-474A-A19A-F33BDF76EDE7}" dt="2019-09-03T03:54:49.055" v="302" actId="26606"/>
          <ac:spMkLst>
            <pc:docMk/>
            <pc:sldMk cId="0" sldId="275"/>
            <ac:spMk id="26" creationId="{13958066-7CBD-4B89-8F46-614C4F28BCF9}"/>
          </ac:spMkLst>
        </pc:spChg>
        <pc:picChg chg="add del mod ord">
          <ac:chgData name="Vici Mcknight" userId="270285de-0100-4158-b4b1-b54ce2535eab" providerId="ADAL" clId="{FA677515-0A58-474A-A19A-F33BDF76EDE7}" dt="2019-09-03T03:53:52.890" v="293" actId="478"/>
          <ac:picMkLst>
            <pc:docMk/>
            <pc:sldMk cId="0" sldId="275"/>
            <ac:picMk id="2" creationId="{CFF99139-43DA-44CA-9DA4-9AE8A79540A7}"/>
          </ac:picMkLst>
        </pc:picChg>
        <pc:picChg chg="add mod ord">
          <ac:chgData name="Vici Mcknight" userId="270285de-0100-4158-b4b1-b54ce2535eab" providerId="ADAL" clId="{FA677515-0A58-474A-A19A-F33BDF76EDE7}" dt="2019-09-03T03:52:31.353" v="279" actId="26606"/>
          <ac:picMkLst>
            <pc:docMk/>
            <pc:sldMk cId="0" sldId="275"/>
            <ac:picMk id="4" creationId="{FB3B6017-7E04-49A1-8275-C56835E16E4E}"/>
          </ac:picMkLst>
        </pc:picChg>
        <pc:picChg chg="add del mod ord">
          <ac:chgData name="Vici Mcknight" userId="270285de-0100-4158-b4b1-b54ce2535eab" providerId="ADAL" clId="{FA677515-0A58-474A-A19A-F33BDF76EDE7}" dt="2019-09-03T03:54:15.368" v="300" actId="478"/>
          <ac:picMkLst>
            <pc:docMk/>
            <pc:sldMk cId="0" sldId="275"/>
            <ac:picMk id="8" creationId="{74A16198-2111-43C3-9987-F529D7C27154}"/>
          </ac:picMkLst>
        </pc:picChg>
        <pc:picChg chg="add mod ord">
          <ac:chgData name="Vici Mcknight" userId="270285de-0100-4158-b4b1-b54ce2535eab" providerId="ADAL" clId="{FA677515-0A58-474A-A19A-F33BDF76EDE7}" dt="2019-09-03T03:54:49.055" v="302" actId="26606"/>
          <ac:picMkLst>
            <pc:docMk/>
            <pc:sldMk cId="0" sldId="275"/>
            <ac:picMk id="9" creationId="{F127FFC6-B57C-4957-8F99-E20442517DC5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3:55:44.412" v="310" actId="14100"/>
        <pc:sldMkLst>
          <pc:docMk/>
          <pc:sldMk cId="0" sldId="276"/>
        </pc:sldMkLst>
        <pc:spChg chg="mod">
          <ac:chgData name="Vici Mcknight" userId="270285de-0100-4158-b4b1-b54ce2535eab" providerId="ADAL" clId="{FA677515-0A58-474A-A19A-F33BDF76EDE7}" dt="2019-09-03T03:55:28.592" v="307" actId="26606"/>
          <ac:spMkLst>
            <pc:docMk/>
            <pc:sldMk cId="0" sldId="276"/>
            <ac:spMk id="3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55:44.412" v="310" actId="14100"/>
          <ac:spMkLst>
            <pc:docMk/>
            <pc:sldMk cId="0" sldId="276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55:21.680" v="305"/>
          <ac:spMkLst>
            <pc:docMk/>
            <pc:sldMk cId="0" sldId="276"/>
            <ac:spMk id="6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3:55:17.358" v="303"/>
          <ac:spMkLst>
            <pc:docMk/>
            <pc:sldMk cId="0" sldId="276"/>
            <ac:spMk id="7" creationId="{00000000-0000-0000-0000-000000000000}"/>
          </ac:spMkLst>
        </pc:spChg>
        <pc:spChg chg="add">
          <ac:chgData name="Vici Mcknight" userId="270285de-0100-4158-b4b1-b54ce2535eab" providerId="ADAL" clId="{FA677515-0A58-474A-A19A-F33BDF76EDE7}" dt="2019-09-03T03:55:28.592" v="307" actId="26606"/>
          <ac:spMkLst>
            <pc:docMk/>
            <pc:sldMk cId="0" sldId="276"/>
            <ac:spMk id="10" creationId="{EB181E26-89C4-4A14-92DE-0F4C4B0E9484}"/>
          </ac:spMkLst>
        </pc:spChg>
        <pc:spChg chg="add">
          <ac:chgData name="Vici Mcknight" userId="270285de-0100-4158-b4b1-b54ce2535eab" providerId="ADAL" clId="{FA677515-0A58-474A-A19A-F33BDF76EDE7}" dt="2019-09-03T03:55:28.592" v="307" actId="26606"/>
          <ac:spMkLst>
            <pc:docMk/>
            <pc:sldMk cId="0" sldId="276"/>
            <ac:spMk id="12" creationId="{13958066-7CBD-4B89-8F46-614C4F28BCF9}"/>
          </ac:spMkLst>
        </pc:spChg>
        <pc:picChg chg="add mod ord">
          <ac:chgData name="Vici Mcknight" userId="270285de-0100-4158-b4b1-b54ce2535eab" providerId="ADAL" clId="{FA677515-0A58-474A-A19A-F33BDF76EDE7}" dt="2019-09-03T03:55:28.592" v="307" actId="26606"/>
          <ac:picMkLst>
            <pc:docMk/>
            <pc:sldMk cId="0" sldId="276"/>
            <ac:picMk id="2" creationId="{36460076-A37D-413A-864F-8FDCC25E20D7}"/>
          </ac:picMkLst>
        </pc:picChg>
        <pc:picChg chg="add mod ord">
          <ac:chgData name="Vici Mcknight" userId="270285de-0100-4158-b4b1-b54ce2535eab" providerId="ADAL" clId="{FA677515-0A58-474A-A19A-F33BDF76EDE7}" dt="2019-09-03T03:55:28.592" v="307" actId="26606"/>
          <ac:picMkLst>
            <pc:docMk/>
            <pc:sldMk cId="0" sldId="276"/>
            <ac:picMk id="4" creationId="{DF34CE89-3C06-4177-99AD-8A7652EE7C68}"/>
          </ac:picMkLst>
        </pc:picChg>
      </pc:sldChg>
      <pc:sldChg chg="addSp modSp mod setBg">
        <pc:chgData name="Vici Mcknight" userId="270285de-0100-4158-b4b1-b54ce2535eab" providerId="ADAL" clId="{FA677515-0A58-474A-A19A-F33BDF76EDE7}" dt="2019-09-03T03:56:56.380" v="314" actId="113"/>
        <pc:sldMkLst>
          <pc:docMk/>
          <pc:sldMk cId="0" sldId="277"/>
        </pc:sldMkLst>
        <pc:spChg chg="mod">
          <ac:chgData name="Vici Mcknight" userId="270285de-0100-4158-b4b1-b54ce2535eab" providerId="ADAL" clId="{FA677515-0A58-474A-A19A-F33BDF76EDE7}" dt="2019-09-03T03:55:59.384" v="311" actId="26606"/>
          <ac:spMkLst>
            <pc:docMk/>
            <pc:sldMk cId="0" sldId="277"/>
            <ac:spMk id="3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3:56:56.380" v="314" actId="113"/>
          <ac:spMkLst>
            <pc:docMk/>
            <pc:sldMk cId="0" sldId="277"/>
            <ac:spMk id="4" creationId="{00000000-0000-0000-0000-000000000000}"/>
          </ac:spMkLst>
        </pc:spChg>
        <pc:spChg chg="add">
          <ac:chgData name="Vici Mcknight" userId="270285de-0100-4158-b4b1-b54ce2535eab" providerId="ADAL" clId="{FA677515-0A58-474A-A19A-F33BDF76EDE7}" dt="2019-09-03T03:55:59.384" v="311" actId="26606"/>
          <ac:spMkLst>
            <pc:docMk/>
            <pc:sldMk cId="0" sldId="277"/>
            <ac:spMk id="9" creationId="{3B854194-185D-494D-905C-7C7CB2E30F6E}"/>
          </ac:spMkLst>
        </pc:spChg>
        <pc:spChg chg="add">
          <ac:chgData name="Vici Mcknight" userId="270285de-0100-4158-b4b1-b54ce2535eab" providerId="ADAL" clId="{FA677515-0A58-474A-A19A-F33BDF76EDE7}" dt="2019-09-03T03:55:59.384" v="311" actId="26606"/>
          <ac:spMkLst>
            <pc:docMk/>
            <pc:sldMk cId="0" sldId="277"/>
            <ac:spMk id="11" creationId="{B4F5FA0D-0104-4987-8241-EFF7C85B88DE}"/>
          </ac:spMkLst>
        </pc:spChg>
        <pc:picChg chg="add">
          <ac:chgData name="Vici Mcknight" userId="270285de-0100-4158-b4b1-b54ce2535eab" providerId="ADAL" clId="{FA677515-0A58-474A-A19A-F33BDF76EDE7}" dt="2019-09-03T03:55:59.384" v="311" actId="26606"/>
          <ac:picMkLst>
            <pc:docMk/>
            <pc:sldMk cId="0" sldId="277"/>
            <ac:picMk id="13" creationId="{2897127E-6CEF-446C-BE87-93B7C46E49D1}"/>
          </ac:picMkLst>
        </pc:picChg>
      </pc:sldChg>
      <pc:sldChg chg="addSp delSp modSp del mod setBg setClrOvrMap">
        <pc:chgData name="Vici Mcknight" userId="270285de-0100-4158-b4b1-b54ce2535eab" providerId="ADAL" clId="{FA677515-0A58-474A-A19A-F33BDF76EDE7}" dt="2019-09-03T04:07:42.395" v="406" actId="2696"/>
        <pc:sldMkLst>
          <pc:docMk/>
          <pc:sldMk cId="0" sldId="278"/>
        </pc:sldMkLst>
        <pc:spChg chg="add del mod">
          <ac:chgData name="Vici Mcknight" userId="270285de-0100-4158-b4b1-b54ce2535eab" providerId="ADAL" clId="{FA677515-0A58-474A-A19A-F33BDF76EDE7}" dt="2019-09-03T03:57:33.183" v="318"/>
          <ac:spMkLst>
            <pc:docMk/>
            <pc:sldMk cId="0" sldId="278"/>
            <ac:spMk id="2" creationId="{7E2DE90C-5AB2-4618-8640-8BEE7E49B4CD}"/>
          </ac:spMkLst>
        </pc:spChg>
        <pc:spChg chg="del">
          <ac:chgData name="Vici Mcknight" userId="270285de-0100-4158-b4b1-b54ce2535eab" providerId="ADAL" clId="{FA677515-0A58-474A-A19A-F33BDF76EDE7}" dt="2019-09-03T03:57:29.139" v="317"/>
          <ac:spMkLst>
            <pc:docMk/>
            <pc:sldMk cId="0" sldId="278"/>
            <ac:spMk id="3" creationId="{00000000-0000-0000-0000-000000000000}"/>
          </ac:spMkLst>
        </pc:spChg>
        <pc:spChg chg="add del mod ord">
          <ac:chgData name="Vici Mcknight" userId="270285de-0100-4158-b4b1-b54ce2535eab" providerId="ADAL" clId="{FA677515-0A58-474A-A19A-F33BDF76EDE7}" dt="2019-09-03T04:00:35.352" v="342" actId="478"/>
          <ac:spMkLst>
            <pc:docMk/>
            <pc:sldMk cId="0" sldId="278"/>
            <ac:spMk id="4" creationId="{CE3F8499-507B-4FFD-BEBA-3E1F483DC45F}"/>
          </ac:spMkLst>
        </pc:spChg>
        <pc:spChg chg="del">
          <ac:chgData name="Vici Mcknight" userId="270285de-0100-4158-b4b1-b54ce2535eab" providerId="ADAL" clId="{FA677515-0A58-474A-A19A-F33BDF76EDE7}" dt="2019-09-03T03:57:21.973" v="315"/>
          <ac:spMkLst>
            <pc:docMk/>
            <pc:sldMk cId="0" sldId="278"/>
            <ac:spMk id="5" creationId="{00000000-0000-0000-0000-000000000000}"/>
          </ac:spMkLst>
        </pc:spChg>
        <pc:spChg chg="add del mod">
          <ac:chgData name="Vici Mcknight" userId="270285de-0100-4158-b4b1-b54ce2535eab" providerId="ADAL" clId="{FA677515-0A58-474A-A19A-F33BDF76EDE7}" dt="2019-09-03T04:01:13.165" v="349" actId="478"/>
          <ac:spMkLst>
            <pc:docMk/>
            <pc:sldMk cId="0" sldId="278"/>
            <ac:spMk id="6" creationId="{3A485AEA-3E50-4156-B5E2-00203755BCE5}"/>
          </ac:spMkLst>
        </pc:spChg>
        <pc:spChg chg="add del">
          <ac:chgData name="Vici Mcknight" userId="270285de-0100-4158-b4b1-b54ce2535eab" providerId="ADAL" clId="{FA677515-0A58-474A-A19A-F33BDF76EDE7}" dt="2019-09-03T04:00:14.618" v="334" actId="26606"/>
          <ac:spMkLst>
            <pc:docMk/>
            <pc:sldMk cId="0" sldId="278"/>
            <ac:spMk id="12" creationId="{1DB7C82F-AB7E-4F0C-B829-FA1B9C415180}"/>
          </ac:spMkLst>
        </pc:spChg>
        <pc:spChg chg="add del mod">
          <ac:chgData name="Vici Mcknight" userId="270285de-0100-4158-b4b1-b54ce2535eab" providerId="ADAL" clId="{FA677515-0A58-474A-A19A-F33BDF76EDE7}" dt="2019-09-03T04:01:57.851" v="360"/>
          <ac:spMkLst>
            <pc:docMk/>
            <pc:sldMk cId="0" sldId="278"/>
            <ac:spMk id="13" creationId="{48D32659-5AF4-419E-A1DA-276648BF7D1E}"/>
          </ac:spMkLst>
        </pc:spChg>
        <pc:spChg chg="add del">
          <ac:chgData name="Vici Mcknight" userId="270285de-0100-4158-b4b1-b54ce2535eab" providerId="ADAL" clId="{FA677515-0A58-474A-A19A-F33BDF76EDE7}" dt="2019-09-03T04:00:17.207" v="337" actId="26606"/>
          <ac:spMkLst>
            <pc:docMk/>
            <pc:sldMk cId="0" sldId="278"/>
            <ac:spMk id="15" creationId="{AB45A142-4255-493C-8284-5D566C121B10}"/>
          </ac:spMkLst>
        </pc:spChg>
        <pc:spChg chg="add del">
          <ac:chgData name="Vici Mcknight" userId="270285de-0100-4158-b4b1-b54ce2535eab" providerId="ADAL" clId="{FA677515-0A58-474A-A19A-F33BDF76EDE7}" dt="2019-09-03T04:00:25.274" v="340" actId="26606"/>
          <ac:spMkLst>
            <pc:docMk/>
            <pc:sldMk cId="0" sldId="278"/>
            <ac:spMk id="16" creationId="{77DA6D33-2D62-458C-BF5D-DBF612FD557E}"/>
          </ac:spMkLst>
        </pc:spChg>
        <pc:spChg chg="add del">
          <ac:chgData name="Vici Mcknight" userId="270285de-0100-4158-b4b1-b54ce2535eab" providerId="ADAL" clId="{FA677515-0A58-474A-A19A-F33BDF76EDE7}" dt="2019-09-03T04:00:25.274" v="340" actId="26606"/>
          <ac:spMkLst>
            <pc:docMk/>
            <pc:sldMk cId="0" sldId="278"/>
            <ac:spMk id="17" creationId="{0BC9EFE1-D8CB-4668-9980-DB108327A794}"/>
          </ac:spMkLst>
        </pc:spChg>
        <pc:spChg chg="add del mod">
          <ac:chgData name="Vici Mcknight" userId="270285de-0100-4158-b4b1-b54ce2535eab" providerId="ADAL" clId="{FA677515-0A58-474A-A19A-F33BDF76EDE7}" dt="2019-09-03T04:01:42.458" v="355"/>
          <ac:spMkLst>
            <pc:docMk/>
            <pc:sldMk cId="0" sldId="278"/>
            <ac:spMk id="19" creationId="{4AAC2C8F-CB2F-494C-8D41-A16F81D0B9AD}"/>
          </ac:spMkLst>
        </pc:spChg>
        <pc:spChg chg="add del mod">
          <ac:chgData name="Vici Mcknight" userId="270285de-0100-4158-b4b1-b54ce2535eab" providerId="ADAL" clId="{FA677515-0A58-474A-A19A-F33BDF76EDE7}" dt="2019-09-03T04:05:05.931" v="384"/>
          <ac:spMkLst>
            <pc:docMk/>
            <pc:sldMk cId="0" sldId="278"/>
            <ac:spMk id="20" creationId="{FD0D08F0-3DCE-45AD-9A1C-414D789843EA}"/>
          </ac:spMkLst>
        </pc:spChg>
        <pc:picChg chg="add del mod">
          <ac:chgData name="Vici Mcknight" userId="270285de-0100-4158-b4b1-b54ce2535eab" providerId="ADAL" clId="{FA677515-0A58-474A-A19A-F33BDF76EDE7}" dt="2019-09-03T04:01:25.953" v="351"/>
          <ac:picMkLst>
            <pc:docMk/>
            <pc:sldMk cId="0" sldId="278"/>
            <ac:picMk id="7" creationId="{90799B7F-B5AF-4538-AE3B-0E06DB381053}"/>
          </ac:picMkLst>
        </pc:picChg>
        <pc:picChg chg="add del mod">
          <ac:chgData name="Vici Mcknight" userId="270285de-0100-4158-b4b1-b54ce2535eab" providerId="ADAL" clId="{FA677515-0A58-474A-A19A-F33BDF76EDE7}" dt="2019-09-03T03:59:20.559" v="325" actId="478"/>
          <ac:picMkLst>
            <pc:docMk/>
            <pc:sldMk cId="0" sldId="278"/>
            <ac:picMk id="8" creationId="{359D2592-BF78-430F-9517-F62F94A68D1A}"/>
          </ac:picMkLst>
        </pc:picChg>
        <pc:picChg chg="add del mod">
          <ac:chgData name="Vici Mcknight" userId="270285de-0100-4158-b4b1-b54ce2535eab" providerId="ADAL" clId="{FA677515-0A58-474A-A19A-F33BDF76EDE7}" dt="2019-09-03T03:59:28.974" v="327" actId="478"/>
          <ac:picMkLst>
            <pc:docMk/>
            <pc:sldMk cId="0" sldId="278"/>
            <ac:picMk id="9" creationId="{2B208624-779F-4A85-ABBF-8645E0546B92}"/>
          </ac:picMkLst>
        </pc:picChg>
        <pc:picChg chg="add del">
          <ac:chgData name="Vici Mcknight" userId="270285de-0100-4158-b4b1-b54ce2535eab" providerId="ADAL" clId="{FA677515-0A58-474A-A19A-F33BDF76EDE7}" dt="2019-09-03T03:59:42.733" v="329" actId="478"/>
          <ac:picMkLst>
            <pc:docMk/>
            <pc:sldMk cId="0" sldId="278"/>
            <ac:picMk id="10" creationId="{1C745726-535A-44E9-84CD-2A6F90DBC49C}"/>
          </ac:picMkLst>
        </pc:picChg>
        <pc:picChg chg="add del">
          <ac:chgData name="Vici Mcknight" userId="270285de-0100-4158-b4b1-b54ce2535eab" providerId="ADAL" clId="{FA677515-0A58-474A-A19A-F33BDF76EDE7}" dt="2019-09-03T03:59:55.135" v="331" actId="478"/>
          <ac:picMkLst>
            <pc:docMk/>
            <pc:sldMk cId="0" sldId="278"/>
            <ac:picMk id="11" creationId="{AFA9A2FD-C93D-4982-9DC1-F666FAB76A5C}"/>
          </ac:picMkLst>
        </pc:picChg>
        <pc:picChg chg="add del">
          <ac:chgData name="Vici Mcknight" userId="270285de-0100-4158-b4b1-b54ce2535eab" providerId="ADAL" clId="{FA677515-0A58-474A-A19A-F33BDF76EDE7}" dt="2019-09-03T04:00:25.274" v="340" actId="26606"/>
          <ac:picMkLst>
            <pc:docMk/>
            <pc:sldMk cId="0" sldId="278"/>
            <ac:picMk id="18" creationId="{7CBAE1BD-B8E4-4029-8AA2-C77E4FED9864}"/>
          </ac:picMkLst>
        </pc:picChg>
        <pc:cxnChg chg="add del">
          <ac:chgData name="Vici Mcknight" userId="270285de-0100-4158-b4b1-b54ce2535eab" providerId="ADAL" clId="{FA677515-0A58-474A-A19A-F33BDF76EDE7}" dt="2019-09-03T04:00:17.207" v="337" actId="26606"/>
          <ac:cxnSpMkLst>
            <pc:docMk/>
            <pc:sldMk cId="0" sldId="278"/>
            <ac:cxnSpMk id="14" creationId="{38FB9660-F42F-4313-BBC4-47C007FE484C}"/>
          </ac:cxnSpMkLst>
        </pc:cxnChg>
      </pc:sldChg>
      <pc:sldChg chg="addSp delSp modSp mod setBg setClrOvrMap">
        <pc:chgData name="Vici Mcknight" userId="270285de-0100-4158-b4b1-b54ce2535eab" providerId="ADAL" clId="{FA677515-0A58-474A-A19A-F33BDF76EDE7}" dt="2019-09-03T04:25:11.313" v="494" actId="5793"/>
        <pc:sldMkLst>
          <pc:docMk/>
          <pc:sldMk cId="0" sldId="279"/>
        </pc:sldMkLst>
        <pc:spChg chg="mod">
          <ac:chgData name="Vici Mcknight" userId="270285de-0100-4158-b4b1-b54ce2535eab" providerId="ADAL" clId="{FA677515-0A58-474A-A19A-F33BDF76EDE7}" dt="2019-09-03T04:25:00.748" v="491" actId="26606"/>
          <ac:spMkLst>
            <pc:docMk/>
            <pc:sldMk cId="0" sldId="279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4:25:11.313" v="494" actId="5793"/>
          <ac:spMkLst>
            <pc:docMk/>
            <pc:sldMk cId="0" sldId="279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4:08:05.712" v="407"/>
          <ac:spMkLst>
            <pc:docMk/>
            <pc:sldMk cId="0" sldId="279"/>
            <ac:spMk id="6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4:09:51.974" v="431" actId="26606"/>
          <ac:spMkLst>
            <pc:docMk/>
            <pc:sldMk cId="0" sldId="279"/>
            <ac:spMk id="10" creationId="{867D4867-5BA7-4462-B2F6-A23F4A622AA7}"/>
          </ac:spMkLst>
        </pc:spChg>
        <pc:spChg chg="add del">
          <ac:chgData name="Vici Mcknight" userId="270285de-0100-4158-b4b1-b54ce2535eab" providerId="ADAL" clId="{FA677515-0A58-474A-A19A-F33BDF76EDE7}" dt="2019-09-03T04:25:00.748" v="491" actId="26606"/>
          <ac:spMkLst>
            <pc:docMk/>
            <pc:sldMk cId="0" sldId="279"/>
            <ac:spMk id="15" creationId="{B137817A-6E43-41BF-8F21-9349BDFD275C}"/>
          </ac:spMkLst>
        </pc:spChg>
        <pc:spChg chg="add del">
          <ac:chgData name="Vici Mcknight" userId="270285de-0100-4158-b4b1-b54ce2535eab" providerId="ADAL" clId="{FA677515-0A58-474A-A19A-F33BDF76EDE7}" dt="2019-09-03T04:25:00.748" v="491" actId="26606"/>
          <ac:spMkLst>
            <pc:docMk/>
            <pc:sldMk cId="0" sldId="279"/>
            <ac:spMk id="17" creationId="{A5BE2DA6-83C9-46EF-B42E-C40224302A0E}"/>
          </ac:spMkLst>
        </pc:spChg>
        <pc:spChg chg="add del">
          <ac:chgData name="Vici Mcknight" userId="270285de-0100-4158-b4b1-b54ce2535eab" providerId="ADAL" clId="{FA677515-0A58-474A-A19A-F33BDF76EDE7}" dt="2019-09-03T04:25:00.748" v="491" actId="26606"/>
          <ac:spMkLst>
            <pc:docMk/>
            <pc:sldMk cId="0" sldId="279"/>
            <ac:spMk id="19" creationId="{A1A2EF03-D0CA-4967-B631-C09F910E9368}"/>
          </ac:spMkLst>
        </pc:spChg>
        <pc:picChg chg="add mod">
          <ac:chgData name="Vici Mcknight" userId="270285de-0100-4158-b4b1-b54ce2535eab" providerId="ADAL" clId="{FA677515-0A58-474A-A19A-F33BDF76EDE7}" dt="2019-09-03T04:25:00.748" v="491" actId="26606"/>
          <ac:picMkLst>
            <pc:docMk/>
            <pc:sldMk cId="0" sldId="279"/>
            <ac:picMk id="2" creationId="{8236981C-BA04-4F32-9BA9-95B15EB1E274}"/>
          </ac:picMkLst>
        </pc:picChg>
        <pc:cxnChg chg="add">
          <ac:chgData name="Vici Mcknight" userId="270285de-0100-4158-b4b1-b54ce2535eab" providerId="ADAL" clId="{FA677515-0A58-474A-A19A-F33BDF76EDE7}" dt="2019-09-03T04:25:00.748" v="491" actId="26606"/>
          <ac:cxnSpMkLst>
            <pc:docMk/>
            <pc:sldMk cId="0" sldId="279"/>
            <ac:cxnSpMk id="24" creationId="{A7F400EE-A8A5-48AF-B4D6-291B52C6F0B0}"/>
          </ac:cxnSpMkLst>
        </pc:cxnChg>
      </pc:sldChg>
      <pc:sldChg chg="addSp delSp modSp mod setBg setClrOvrMap">
        <pc:chgData name="Vici Mcknight" userId="270285de-0100-4158-b4b1-b54ce2535eab" providerId="ADAL" clId="{FA677515-0A58-474A-A19A-F33BDF76EDE7}" dt="2019-09-03T04:09:31.304" v="430" actId="255"/>
        <pc:sldMkLst>
          <pc:docMk/>
          <pc:sldMk cId="0" sldId="280"/>
        </pc:sldMkLst>
        <pc:spChg chg="mod ord">
          <ac:chgData name="Vici Mcknight" userId="270285de-0100-4158-b4b1-b54ce2535eab" providerId="ADAL" clId="{FA677515-0A58-474A-A19A-F33BDF76EDE7}" dt="2019-09-03T04:09:11.654" v="426" actId="26606"/>
          <ac:spMkLst>
            <pc:docMk/>
            <pc:sldMk cId="0" sldId="280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4:09:31.304" v="430" actId="255"/>
          <ac:spMkLst>
            <pc:docMk/>
            <pc:sldMk cId="0" sldId="280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4:08:46.602" v="416"/>
          <ac:spMkLst>
            <pc:docMk/>
            <pc:sldMk cId="0" sldId="280"/>
            <ac:spMk id="6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4:08:40.417" v="414"/>
          <ac:spMkLst>
            <pc:docMk/>
            <pc:sldMk cId="0" sldId="280"/>
            <ac:spMk id="7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4:08:59.700" v="419" actId="26606"/>
          <ac:spMkLst>
            <pc:docMk/>
            <pc:sldMk cId="0" sldId="280"/>
            <ac:spMk id="10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4:08:59.700" v="419" actId="26606"/>
          <ac:spMkLst>
            <pc:docMk/>
            <pc:sldMk cId="0" sldId="280"/>
            <ac:spMk id="12" creationId="{13958066-7CBD-4B89-8F46-614C4F28BCF9}"/>
          </ac:spMkLst>
        </pc:spChg>
        <pc:spChg chg="add del">
          <ac:chgData name="Vici Mcknight" userId="270285de-0100-4158-b4b1-b54ce2535eab" providerId="ADAL" clId="{FA677515-0A58-474A-A19A-F33BDF76EDE7}" dt="2019-09-03T04:09:01.505" v="421" actId="26606"/>
          <ac:spMkLst>
            <pc:docMk/>
            <pc:sldMk cId="0" sldId="280"/>
            <ac:spMk id="14" creationId="{E02F3C71-C981-4614-98EA-D6C494F8091E}"/>
          </ac:spMkLst>
        </pc:spChg>
        <pc:spChg chg="add del">
          <ac:chgData name="Vici Mcknight" userId="270285de-0100-4158-b4b1-b54ce2535eab" providerId="ADAL" clId="{FA677515-0A58-474A-A19A-F33BDF76EDE7}" dt="2019-09-03T04:09:06.562" v="423" actId="26606"/>
          <ac:spMkLst>
            <pc:docMk/>
            <pc:sldMk cId="0" sldId="280"/>
            <ac:spMk id="16" creationId="{37FEB674-D811-4FFE-A878-29D0C0ED18D4}"/>
          </ac:spMkLst>
        </pc:spChg>
        <pc:spChg chg="add">
          <ac:chgData name="Vici Mcknight" userId="270285de-0100-4158-b4b1-b54ce2535eab" providerId="ADAL" clId="{FA677515-0A58-474A-A19A-F33BDF76EDE7}" dt="2019-09-03T04:09:11.654" v="426" actId="26606"/>
          <ac:spMkLst>
            <pc:docMk/>
            <pc:sldMk cId="0" sldId="280"/>
            <ac:spMk id="20" creationId="{EB181E26-89C4-4A14-92DE-0F4C4B0E9484}"/>
          </ac:spMkLst>
        </pc:spChg>
        <pc:spChg chg="add">
          <ac:chgData name="Vici Mcknight" userId="270285de-0100-4158-b4b1-b54ce2535eab" providerId="ADAL" clId="{FA677515-0A58-474A-A19A-F33BDF76EDE7}" dt="2019-09-03T04:09:11.654" v="426" actId="26606"/>
          <ac:spMkLst>
            <pc:docMk/>
            <pc:sldMk cId="0" sldId="280"/>
            <ac:spMk id="21" creationId="{13958066-7CBD-4B89-8F46-614C4F28BCF9}"/>
          </ac:spMkLst>
        </pc:spChg>
        <pc:picChg chg="add mod ord">
          <ac:chgData name="Vici Mcknight" userId="270285de-0100-4158-b4b1-b54ce2535eab" providerId="ADAL" clId="{FA677515-0A58-474A-A19A-F33BDF76EDE7}" dt="2019-09-03T04:09:11.654" v="426" actId="26606"/>
          <ac:picMkLst>
            <pc:docMk/>
            <pc:sldMk cId="0" sldId="280"/>
            <ac:picMk id="2" creationId="{35C632C3-B619-41BE-BB5B-3826F28C1941}"/>
          </ac:picMkLst>
        </pc:picChg>
        <pc:picChg chg="add mod ord">
          <ac:chgData name="Vici Mcknight" userId="270285de-0100-4158-b4b1-b54ce2535eab" providerId="ADAL" clId="{FA677515-0A58-474A-A19A-F33BDF76EDE7}" dt="2019-09-03T04:09:11.654" v="426" actId="26606"/>
          <ac:picMkLst>
            <pc:docMk/>
            <pc:sldMk cId="0" sldId="280"/>
            <ac:picMk id="4" creationId="{C45CE33C-4A83-4C57-B6C7-6341C05D5A5E}"/>
          </ac:picMkLst>
        </pc:picChg>
        <pc:picChg chg="add del">
          <ac:chgData name="Vici Mcknight" userId="270285de-0100-4158-b4b1-b54ce2535eab" providerId="ADAL" clId="{FA677515-0A58-474A-A19A-F33BDF76EDE7}" dt="2019-09-03T04:09:11.628" v="425" actId="26606"/>
          <ac:picMkLst>
            <pc:docMk/>
            <pc:sldMk cId="0" sldId="280"/>
            <ac:picMk id="18" creationId="{22901FED-4FC9-4ED5-8123-C98BCD1616BA}"/>
          </ac:picMkLst>
        </pc:picChg>
      </pc:sldChg>
      <pc:sldChg chg="addSp delSp modSp mod setBg">
        <pc:chgData name="Vici Mcknight" userId="270285de-0100-4158-b4b1-b54ce2535eab" providerId="ADAL" clId="{FA677515-0A58-474A-A19A-F33BDF76EDE7}" dt="2019-09-03T04:25:29.217" v="498" actId="255"/>
        <pc:sldMkLst>
          <pc:docMk/>
          <pc:sldMk cId="0" sldId="281"/>
        </pc:sldMkLst>
        <pc:spChg chg="mod ord">
          <ac:chgData name="Vici Mcknight" userId="270285de-0100-4158-b4b1-b54ce2535eab" providerId="ADAL" clId="{FA677515-0A58-474A-A19A-F33BDF76EDE7}" dt="2019-09-03T04:25:19.938" v="495" actId="26606"/>
          <ac:spMkLst>
            <pc:docMk/>
            <pc:sldMk cId="0" sldId="281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4:25:29.217" v="498" actId="255"/>
          <ac:spMkLst>
            <pc:docMk/>
            <pc:sldMk cId="0" sldId="281"/>
            <ac:spMk id="5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4:14:45.879" v="446" actId="26606"/>
          <ac:spMkLst>
            <pc:docMk/>
            <pc:sldMk cId="0" sldId="281"/>
            <ac:spMk id="11" creationId="{7E6CA27E-BEE7-49F6-9FBE-99A7492AE1D4}"/>
          </ac:spMkLst>
        </pc:spChg>
        <pc:spChg chg="add del">
          <ac:chgData name="Vici Mcknight" userId="270285de-0100-4158-b4b1-b54ce2535eab" providerId="ADAL" clId="{FA677515-0A58-474A-A19A-F33BDF76EDE7}" dt="2019-09-03T04:15:10.541" v="451" actId="26606"/>
          <ac:spMkLst>
            <pc:docMk/>
            <pc:sldMk cId="0" sldId="281"/>
            <ac:spMk id="16" creationId="{4ABC40FA-800F-4293-895B-A9EA53C5AFF3}"/>
          </ac:spMkLst>
        </pc:spChg>
        <pc:spChg chg="add del">
          <ac:chgData name="Vici Mcknight" userId="270285de-0100-4158-b4b1-b54ce2535eab" providerId="ADAL" clId="{FA677515-0A58-474A-A19A-F33BDF76EDE7}" dt="2019-09-03T04:15:10.541" v="451" actId="26606"/>
          <ac:spMkLst>
            <pc:docMk/>
            <pc:sldMk cId="0" sldId="281"/>
            <ac:spMk id="18" creationId="{DF8AD2C4-07C0-4616-930B-F708944BD8DD}"/>
          </ac:spMkLst>
        </pc:spChg>
        <pc:spChg chg="add del">
          <ac:chgData name="Vici Mcknight" userId="270285de-0100-4158-b4b1-b54ce2535eab" providerId="ADAL" clId="{FA677515-0A58-474A-A19A-F33BDF76EDE7}" dt="2019-09-03T04:25:19.938" v="495" actId="26606"/>
          <ac:spMkLst>
            <pc:docMk/>
            <pc:sldMk cId="0" sldId="281"/>
            <ac:spMk id="23" creationId="{7E6CA27E-BEE7-49F6-9FBE-99A7492AE1D4}"/>
          </ac:spMkLst>
        </pc:spChg>
        <pc:spChg chg="add">
          <ac:chgData name="Vici Mcknight" userId="270285de-0100-4158-b4b1-b54ce2535eab" providerId="ADAL" clId="{FA677515-0A58-474A-A19A-F33BDF76EDE7}" dt="2019-09-03T04:25:19.938" v="495" actId="26606"/>
          <ac:spMkLst>
            <pc:docMk/>
            <pc:sldMk cId="0" sldId="281"/>
            <ac:spMk id="28" creationId="{4841EA57-DEA6-4BE9-B11E-1FBCC76BE16E}"/>
          </ac:spMkLst>
        </pc:spChg>
        <pc:spChg chg="add">
          <ac:chgData name="Vici Mcknight" userId="270285de-0100-4158-b4b1-b54ce2535eab" providerId="ADAL" clId="{FA677515-0A58-474A-A19A-F33BDF76EDE7}" dt="2019-09-03T04:25:19.938" v="495" actId="26606"/>
          <ac:spMkLst>
            <pc:docMk/>
            <pc:sldMk cId="0" sldId="281"/>
            <ac:spMk id="30" creationId="{A26922E4-CEB0-4BFE-BAD1-403E6A417D06}"/>
          </ac:spMkLst>
        </pc:spChg>
        <pc:picChg chg="add mod ord">
          <ac:chgData name="Vici Mcknight" userId="270285de-0100-4158-b4b1-b54ce2535eab" providerId="ADAL" clId="{FA677515-0A58-474A-A19A-F33BDF76EDE7}" dt="2019-09-03T04:25:19.938" v="495" actId="26606"/>
          <ac:picMkLst>
            <pc:docMk/>
            <pc:sldMk cId="0" sldId="281"/>
            <ac:picMk id="2" creationId="{AF96E0BD-F1DC-4246-B5A8-93A080D87689}"/>
          </ac:picMkLst>
        </pc:picChg>
        <pc:picChg chg="add mod">
          <ac:chgData name="Vici Mcknight" userId="270285de-0100-4158-b4b1-b54ce2535eab" providerId="ADAL" clId="{FA677515-0A58-474A-A19A-F33BDF76EDE7}" dt="2019-09-03T04:25:19.938" v="495" actId="26606"/>
          <ac:picMkLst>
            <pc:docMk/>
            <pc:sldMk cId="0" sldId="281"/>
            <ac:picMk id="4" creationId="{82B32D19-3150-44BD-BF88-0610F6A45B2A}"/>
          </ac:picMkLst>
        </pc:picChg>
        <pc:picChg chg="add mod ord">
          <ac:chgData name="Vici Mcknight" userId="270285de-0100-4158-b4b1-b54ce2535eab" providerId="ADAL" clId="{FA677515-0A58-474A-A19A-F33BDF76EDE7}" dt="2019-09-03T04:25:19.938" v="495" actId="26606"/>
          <ac:picMkLst>
            <pc:docMk/>
            <pc:sldMk cId="0" sldId="281"/>
            <ac:picMk id="6" creationId="{4A2D00B0-1E73-4432-A5BC-A7BF9A559F7C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4:24:46.629" v="490" actId="14100"/>
        <pc:sldMkLst>
          <pc:docMk/>
          <pc:sldMk cId="0" sldId="282"/>
        </pc:sldMkLst>
        <pc:spChg chg="mod">
          <ac:chgData name="Vici Mcknight" userId="270285de-0100-4158-b4b1-b54ce2535eab" providerId="ADAL" clId="{FA677515-0A58-474A-A19A-F33BDF76EDE7}" dt="2019-09-03T04:24:31.588" v="486" actId="26606"/>
          <ac:spMkLst>
            <pc:docMk/>
            <pc:sldMk cId="0" sldId="282"/>
            <ac:spMk id="3" creationId="{00000000-0000-0000-0000-000000000000}"/>
          </ac:spMkLst>
        </pc:spChg>
        <pc:spChg chg="mod">
          <ac:chgData name="Vici Mcknight" userId="270285de-0100-4158-b4b1-b54ce2535eab" providerId="ADAL" clId="{FA677515-0A58-474A-A19A-F33BDF76EDE7}" dt="2019-09-03T04:24:46.629" v="490" actId="14100"/>
          <ac:spMkLst>
            <pc:docMk/>
            <pc:sldMk cId="0" sldId="282"/>
            <ac:spMk id="5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4:24:31.588" v="486" actId="26606"/>
          <ac:spMkLst>
            <pc:docMk/>
            <pc:sldMk cId="0" sldId="282"/>
            <ac:spMk id="10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4:24:31.588" v="486" actId="26606"/>
          <ac:spMkLst>
            <pc:docMk/>
            <pc:sldMk cId="0" sldId="282"/>
            <ac:spMk id="12" creationId="{13958066-7CBD-4B89-8F46-614C4F28BCF9}"/>
          </ac:spMkLst>
        </pc:spChg>
        <pc:spChg chg="add">
          <ac:chgData name="Vici Mcknight" userId="270285de-0100-4158-b4b1-b54ce2535eab" providerId="ADAL" clId="{FA677515-0A58-474A-A19A-F33BDF76EDE7}" dt="2019-09-03T04:24:31.588" v="486" actId="26606"/>
          <ac:spMkLst>
            <pc:docMk/>
            <pc:sldMk cId="0" sldId="282"/>
            <ac:spMk id="17" creationId="{2C6A2225-94AF-4BC4-98F4-77746E7B10A9}"/>
          </ac:spMkLst>
        </pc:spChg>
        <pc:spChg chg="add">
          <ac:chgData name="Vici Mcknight" userId="270285de-0100-4158-b4b1-b54ce2535eab" providerId="ADAL" clId="{FA677515-0A58-474A-A19A-F33BDF76EDE7}" dt="2019-09-03T04:24:31.588" v="486" actId="26606"/>
          <ac:spMkLst>
            <pc:docMk/>
            <pc:sldMk cId="0" sldId="282"/>
            <ac:spMk id="19" creationId="{648F5915-2CE1-4F74-88C5-D4366893D2DF}"/>
          </ac:spMkLst>
        </pc:spChg>
        <pc:picChg chg="add mod ord">
          <ac:chgData name="Vici Mcknight" userId="270285de-0100-4158-b4b1-b54ce2535eab" providerId="ADAL" clId="{FA677515-0A58-474A-A19A-F33BDF76EDE7}" dt="2019-09-03T04:24:31.588" v="486" actId="26606"/>
          <ac:picMkLst>
            <pc:docMk/>
            <pc:sldMk cId="0" sldId="282"/>
            <ac:picMk id="2" creationId="{EC9DB70C-7866-4FE8-B4EC-A022E54DF84F}"/>
          </ac:picMkLst>
        </pc:picChg>
        <pc:picChg chg="add mod ord">
          <ac:chgData name="Vici Mcknight" userId="270285de-0100-4158-b4b1-b54ce2535eab" providerId="ADAL" clId="{FA677515-0A58-474A-A19A-F33BDF76EDE7}" dt="2019-09-03T04:24:31.588" v="486" actId="26606"/>
          <ac:picMkLst>
            <pc:docMk/>
            <pc:sldMk cId="0" sldId="282"/>
            <ac:picMk id="4" creationId="{2F3EDB55-A3C1-4C81-90C2-F17F2554151A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4:20:09.011" v="473" actId="14100"/>
        <pc:sldMkLst>
          <pc:docMk/>
          <pc:sldMk cId="0" sldId="283"/>
        </pc:sldMkLst>
        <pc:spChg chg="mod ord">
          <ac:chgData name="Vici Mcknight" userId="270285de-0100-4158-b4b1-b54ce2535eab" providerId="ADAL" clId="{FA677515-0A58-474A-A19A-F33BDF76EDE7}" dt="2019-09-03T04:19:48.078" v="468" actId="26606"/>
          <ac:spMkLst>
            <pc:docMk/>
            <pc:sldMk cId="0" sldId="283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4:20:09.011" v="473" actId="14100"/>
          <ac:spMkLst>
            <pc:docMk/>
            <pc:sldMk cId="0" sldId="283"/>
            <ac:spMk id="5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4:19:35.546" v="464"/>
          <ac:spMkLst>
            <pc:docMk/>
            <pc:sldMk cId="0" sldId="283"/>
            <ac:spMk id="6" creationId="{00000000-0000-0000-0000-000000000000}"/>
          </ac:spMkLst>
        </pc:spChg>
        <pc:spChg chg="del">
          <ac:chgData name="Vici Mcknight" userId="270285de-0100-4158-b4b1-b54ce2535eab" providerId="ADAL" clId="{FA677515-0A58-474A-A19A-F33BDF76EDE7}" dt="2019-09-03T04:19:42.208" v="466"/>
          <ac:spMkLst>
            <pc:docMk/>
            <pc:sldMk cId="0" sldId="283"/>
            <ac:spMk id="7" creationId="{00000000-0000-0000-0000-000000000000}"/>
          </ac:spMkLst>
        </pc:spChg>
        <pc:spChg chg="add">
          <ac:chgData name="Vici Mcknight" userId="270285de-0100-4158-b4b1-b54ce2535eab" providerId="ADAL" clId="{FA677515-0A58-474A-A19A-F33BDF76EDE7}" dt="2019-09-03T04:19:48.078" v="468" actId="26606"/>
          <ac:spMkLst>
            <pc:docMk/>
            <pc:sldMk cId="0" sldId="283"/>
            <ac:spMk id="10" creationId="{EB181E26-89C4-4A14-92DE-0F4C4B0E9484}"/>
          </ac:spMkLst>
        </pc:spChg>
        <pc:spChg chg="add">
          <ac:chgData name="Vici Mcknight" userId="270285de-0100-4158-b4b1-b54ce2535eab" providerId="ADAL" clId="{FA677515-0A58-474A-A19A-F33BDF76EDE7}" dt="2019-09-03T04:19:48.078" v="468" actId="26606"/>
          <ac:spMkLst>
            <pc:docMk/>
            <pc:sldMk cId="0" sldId="283"/>
            <ac:spMk id="12" creationId="{13958066-7CBD-4B89-8F46-614C4F28BCF9}"/>
          </ac:spMkLst>
        </pc:spChg>
        <pc:picChg chg="add mod">
          <ac:chgData name="Vici Mcknight" userId="270285de-0100-4158-b4b1-b54ce2535eab" providerId="ADAL" clId="{FA677515-0A58-474A-A19A-F33BDF76EDE7}" dt="2019-09-03T04:19:48.078" v="468" actId="26606"/>
          <ac:picMkLst>
            <pc:docMk/>
            <pc:sldMk cId="0" sldId="283"/>
            <ac:picMk id="2" creationId="{610D7A4C-7A47-4CF0-98A5-5AEA03E758FB}"/>
          </ac:picMkLst>
        </pc:picChg>
        <pc:picChg chg="add mod">
          <ac:chgData name="Vici Mcknight" userId="270285de-0100-4158-b4b1-b54ce2535eab" providerId="ADAL" clId="{FA677515-0A58-474A-A19A-F33BDF76EDE7}" dt="2019-09-03T04:19:48.078" v="468" actId="26606"/>
          <ac:picMkLst>
            <pc:docMk/>
            <pc:sldMk cId="0" sldId="283"/>
            <ac:picMk id="4" creationId="{A6021BE1-86AF-4898-A1E3-1D1D8E5BEE1B}"/>
          </ac:picMkLst>
        </pc:picChg>
      </pc:sldChg>
      <pc:sldChg chg="addSp delSp modSp mod setBg setClrOvrMap">
        <pc:chgData name="Vici Mcknight" userId="270285de-0100-4158-b4b1-b54ce2535eab" providerId="ADAL" clId="{FA677515-0A58-474A-A19A-F33BDF76EDE7}" dt="2019-09-03T04:26:04.763" v="503" actId="1076"/>
        <pc:sldMkLst>
          <pc:docMk/>
          <pc:sldMk cId="0" sldId="284"/>
        </pc:sldMkLst>
        <pc:spChg chg="mod ord">
          <ac:chgData name="Vici Mcknight" userId="270285de-0100-4158-b4b1-b54ce2535eab" providerId="ADAL" clId="{FA677515-0A58-474A-A19A-F33BDF76EDE7}" dt="2019-09-03T04:26:04.763" v="503" actId="1076"/>
          <ac:spMkLst>
            <pc:docMk/>
            <pc:sldMk cId="0" sldId="284"/>
            <ac:spMk id="3" creationId="{00000000-0000-0000-0000-000000000000}"/>
          </ac:spMkLst>
        </pc:spChg>
        <pc:spChg chg="mod ord">
          <ac:chgData name="Vici Mcknight" userId="270285de-0100-4158-b4b1-b54ce2535eab" providerId="ADAL" clId="{FA677515-0A58-474A-A19A-F33BDF76EDE7}" dt="2019-09-03T04:25:59.610" v="502" actId="255"/>
          <ac:spMkLst>
            <pc:docMk/>
            <pc:sldMk cId="0" sldId="284"/>
            <ac:spMk id="5" creationId="{00000000-0000-0000-0000-000000000000}"/>
          </ac:spMkLst>
        </pc:spChg>
        <pc:spChg chg="add del">
          <ac:chgData name="Vici Mcknight" userId="270285de-0100-4158-b4b1-b54ce2535eab" providerId="ADAL" clId="{FA677515-0A58-474A-A19A-F33BDF76EDE7}" dt="2019-09-03T04:24:10.069" v="481" actId="26606"/>
          <ac:spMkLst>
            <pc:docMk/>
            <pc:sldMk cId="0" sldId="284"/>
            <ac:spMk id="10" creationId="{EB181E26-89C4-4A14-92DE-0F4C4B0E9484}"/>
          </ac:spMkLst>
        </pc:spChg>
        <pc:spChg chg="add del">
          <ac:chgData name="Vici Mcknight" userId="270285de-0100-4158-b4b1-b54ce2535eab" providerId="ADAL" clId="{FA677515-0A58-474A-A19A-F33BDF76EDE7}" dt="2019-09-03T04:24:10.069" v="481" actId="26606"/>
          <ac:spMkLst>
            <pc:docMk/>
            <pc:sldMk cId="0" sldId="284"/>
            <ac:spMk id="12" creationId="{13958066-7CBD-4B89-8F46-614C4F28BCF9}"/>
          </ac:spMkLst>
        </pc:spChg>
        <pc:spChg chg="add del">
          <ac:chgData name="Vici Mcknight" userId="270285de-0100-4158-b4b1-b54ce2535eab" providerId="ADAL" clId="{FA677515-0A58-474A-A19A-F33BDF76EDE7}" dt="2019-09-03T04:25:47.216" v="499" actId="26606"/>
          <ac:spMkLst>
            <pc:docMk/>
            <pc:sldMk cId="0" sldId="284"/>
            <ac:spMk id="17" creationId="{2C6A2225-94AF-4BC4-98F4-77746E7B10A9}"/>
          </ac:spMkLst>
        </pc:spChg>
        <pc:spChg chg="add del">
          <ac:chgData name="Vici Mcknight" userId="270285de-0100-4158-b4b1-b54ce2535eab" providerId="ADAL" clId="{FA677515-0A58-474A-A19A-F33BDF76EDE7}" dt="2019-09-03T04:25:47.216" v="499" actId="26606"/>
          <ac:spMkLst>
            <pc:docMk/>
            <pc:sldMk cId="0" sldId="284"/>
            <ac:spMk id="19" creationId="{648F5915-2CE1-4F74-88C5-D4366893D2DF}"/>
          </ac:spMkLst>
        </pc:spChg>
        <pc:picChg chg="add mod ord">
          <ac:chgData name="Vici Mcknight" userId="270285de-0100-4158-b4b1-b54ce2535eab" providerId="ADAL" clId="{FA677515-0A58-474A-A19A-F33BDF76EDE7}" dt="2019-09-03T04:25:47.216" v="499" actId="26606"/>
          <ac:picMkLst>
            <pc:docMk/>
            <pc:sldMk cId="0" sldId="284"/>
            <ac:picMk id="2" creationId="{0FA65832-2647-49E3-AEA5-EAF8F6DCE8E1}"/>
          </ac:picMkLst>
        </pc:picChg>
        <pc:picChg chg="add mod ord">
          <ac:chgData name="Vici Mcknight" userId="270285de-0100-4158-b4b1-b54ce2535eab" providerId="ADAL" clId="{FA677515-0A58-474A-A19A-F33BDF76EDE7}" dt="2019-09-03T04:25:47.216" v="499" actId="26606"/>
          <ac:picMkLst>
            <pc:docMk/>
            <pc:sldMk cId="0" sldId="284"/>
            <ac:picMk id="4" creationId="{516CD60A-4B50-4D1C-93F5-BCF2F5D62624}"/>
          </ac:picMkLst>
        </pc:picChg>
        <pc:picChg chg="add">
          <ac:chgData name="Vici Mcknight" userId="270285de-0100-4158-b4b1-b54ce2535eab" providerId="ADAL" clId="{FA677515-0A58-474A-A19A-F33BDF76EDE7}" dt="2019-09-03T04:25:47.216" v="499" actId="26606"/>
          <ac:picMkLst>
            <pc:docMk/>
            <pc:sldMk cId="0" sldId="284"/>
            <ac:picMk id="24" creationId="{3B37BAF8-EA97-496B-9DF6-3D53B6A19978}"/>
          </ac:picMkLst>
        </pc:picChg>
      </pc:sldChg>
      <pc:sldChg chg="addSp delSp modSp add mod setBg setClrOvrMap">
        <pc:chgData name="Vici Mcknight" userId="270285de-0100-4158-b4b1-b54ce2535eab" providerId="ADAL" clId="{FA677515-0A58-474A-A19A-F33BDF76EDE7}" dt="2019-09-03T03:41:01.830" v="160" actId="14100"/>
        <pc:sldMkLst>
          <pc:docMk/>
          <pc:sldMk cId="2607792854" sldId="285"/>
        </pc:sldMkLst>
        <pc:spChg chg="mod ord">
          <ac:chgData name="Vici Mcknight" userId="270285de-0100-4158-b4b1-b54ce2535eab" providerId="ADAL" clId="{FA677515-0A58-474A-A19A-F33BDF76EDE7}" dt="2019-09-03T03:40:17.055" v="146" actId="1076"/>
          <ac:spMkLst>
            <pc:docMk/>
            <pc:sldMk cId="2607792854" sldId="285"/>
            <ac:spMk id="2" creationId="{3DA55BAB-DDBB-4882-BA88-ED3CC4AC5A9B}"/>
          </ac:spMkLst>
        </pc:spChg>
        <pc:spChg chg="mod ord">
          <ac:chgData name="Vici Mcknight" userId="270285de-0100-4158-b4b1-b54ce2535eab" providerId="ADAL" clId="{FA677515-0A58-474A-A19A-F33BDF76EDE7}" dt="2019-09-03T03:40:41.686" v="154" actId="1076"/>
          <ac:spMkLst>
            <pc:docMk/>
            <pc:sldMk cId="2607792854" sldId="285"/>
            <ac:spMk id="3" creationId="{6EA722F4-46AF-4AE9-A1BE-DC9020DB1CE2}"/>
          </ac:spMkLst>
        </pc:spChg>
        <pc:spChg chg="add del">
          <ac:chgData name="Vici Mcknight" userId="270285de-0100-4158-b4b1-b54ce2535eab" providerId="ADAL" clId="{FA677515-0A58-474A-A19A-F33BDF76EDE7}" dt="2019-09-03T03:39:03.254" v="119" actId="26606"/>
          <ac:spMkLst>
            <pc:docMk/>
            <pc:sldMk cId="2607792854" sldId="285"/>
            <ac:spMk id="13" creationId="{2A785343-5D24-4118-A2E4-665D196F60C2}"/>
          </ac:spMkLst>
        </pc:spChg>
        <pc:spChg chg="add del">
          <ac:chgData name="Vici Mcknight" userId="270285de-0100-4158-b4b1-b54ce2535eab" providerId="ADAL" clId="{FA677515-0A58-474A-A19A-F33BDF76EDE7}" dt="2019-09-03T03:39:03.254" v="119" actId="26606"/>
          <ac:spMkLst>
            <pc:docMk/>
            <pc:sldMk cId="2607792854" sldId="285"/>
            <ac:spMk id="15" creationId="{32F4D216-10B7-4DCA-A0A1-068E9E32F4F2}"/>
          </ac:spMkLst>
        </pc:spChg>
        <pc:spChg chg="add del">
          <ac:chgData name="Vici Mcknight" userId="270285de-0100-4158-b4b1-b54ce2535eab" providerId="ADAL" clId="{FA677515-0A58-474A-A19A-F33BDF76EDE7}" dt="2019-09-03T03:39:07.612" v="121" actId="26606"/>
          <ac:spMkLst>
            <pc:docMk/>
            <pc:sldMk cId="2607792854" sldId="285"/>
            <ac:spMk id="17" creationId="{FBF3780C-749F-4B50-9E1D-F2B1F6DBB7DD}"/>
          </ac:spMkLst>
        </pc:spChg>
        <pc:spChg chg="add del">
          <ac:chgData name="Vici Mcknight" userId="270285de-0100-4158-b4b1-b54ce2535eab" providerId="ADAL" clId="{FA677515-0A58-474A-A19A-F33BDF76EDE7}" dt="2019-09-03T03:39:07.612" v="121" actId="26606"/>
          <ac:spMkLst>
            <pc:docMk/>
            <pc:sldMk cId="2607792854" sldId="285"/>
            <ac:spMk id="18" creationId="{7BC0F8B1-F985-469B-8332-13DBC7665557}"/>
          </ac:spMkLst>
        </pc:spChg>
        <pc:spChg chg="add del">
          <ac:chgData name="Vici Mcknight" userId="270285de-0100-4158-b4b1-b54ce2535eab" providerId="ADAL" clId="{FA677515-0A58-474A-A19A-F33BDF76EDE7}" dt="2019-09-03T03:39:07.612" v="121" actId="26606"/>
          <ac:spMkLst>
            <pc:docMk/>
            <pc:sldMk cId="2607792854" sldId="285"/>
            <ac:spMk id="19" creationId="{89D15953-1642-4DD6-AD9E-01AA19247FF6}"/>
          </ac:spMkLst>
        </pc:spChg>
        <pc:spChg chg="add del">
          <ac:chgData name="Vici Mcknight" userId="270285de-0100-4158-b4b1-b54ce2535eab" providerId="ADAL" clId="{FA677515-0A58-474A-A19A-F33BDF76EDE7}" dt="2019-09-03T03:39:10.311" v="123" actId="26606"/>
          <ac:spMkLst>
            <pc:docMk/>
            <pc:sldMk cId="2607792854" sldId="285"/>
            <ac:spMk id="21" creationId="{C8F10CB3-3B5E-4C7A-98CF-B87454DDFA39}"/>
          </ac:spMkLst>
        </pc:spChg>
        <pc:spChg chg="add del">
          <ac:chgData name="Vici Mcknight" userId="270285de-0100-4158-b4b1-b54ce2535eab" providerId="ADAL" clId="{FA677515-0A58-474A-A19A-F33BDF76EDE7}" dt="2019-09-03T03:39:10.311" v="123" actId="26606"/>
          <ac:spMkLst>
            <pc:docMk/>
            <pc:sldMk cId="2607792854" sldId="285"/>
            <ac:spMk id="22" creationId="{07977D39-626F-40D7-B00F-16E02602DD5A}"/>
          </ac:spMkLst>
        </pc:spChg>
        <pc:spChg chg="add del">
          <ac:chgData name="Vici Mcknight" userId="270285de-0100-4158-b4b1-b54ce2535eab" providerId="ADAL" clId="{FA677515-0A58-474A-A19A-F33BDF76EDE7}" dt="2019-09-03T03:39:10.311" v="123" actId="26606"/>
          <ac:spMkLst>
            <pc:docMk/>
            <pc:sldMk cId="2607792854" sldId="285"/>
            <ac:spMk id="23" creationId="{B905CDE4-B751-4B3E-B625-6E59F8903414}"/>
          </ac:spMkLst>
        </pc:spChg>
        <pc:spChg chg="add del">
          <ac:chgData name="Vici Mcknight" userId="270285de-0100-4158-b4b1-b54ce2535eab" providerId="ADAL" clId="{FA677515-0A58-474A-A19A-F33BDF76EDE7}" dt="2019-09-03T03:39:10.311" v="123" actId="26606"/>
          <ac:spMkLst>
            <pc:docMk/>
            <pc:sldMk cId="2607792854" sldId="285"/>
            <ac:spMk id="24" creationId="{08108C16-F4C0-44AA-999D-17BD39219B24}"/>
          </ac:spMkLst>
        </pc:spChg>
        <pc:spChg chg="add del">
          <ac:chgData name="Vici Mcknight" userId="270285de-0100-4158-b4b1-b54ce2535eab" providerId="ADAL" clId="{FA677515-0A58-474A-A19A-F33BDF76EDE7}" dt="2019-09-03T03:39:10.311" v="123" actId="26606"/>
          <ac:spMkLst>
            <pc:docMk/>
            <pc:sldMk cId="2607792854" sldId="285"/>
            <ac:spMk id="25" creationId="{CDC29AC1-2821-4FCC-B597-88DAF39C36FE}"/>
          </ac:spMkLst>
        </pc:spChg>
        <pc:picChg chg="add mod ord">
          <ac:chgData name="Vici Mcknight" userId="270285de-0100-4158-b4b1-b54ce2535eab" providerId="ADAL" clId="{FA677515-0A58-474A-A19A-F33BDF76EDE7}" dt="2019-09-03T03:41:01.830" v="160" actId="14100"/>
          <ac:picMkLst>
            <pc:docMk/>
            <pc:sldMk cId="2607792854" sldId="285"/>
            <ac:picMk id="4" creationId="{60F37121-34FE-4FBA-829C-64F1B20039FD}"/>
          </ac:picMkLst>
        </pc:picChg>
        <pc:picChg chg="add mod ord">
          <ac:chgData name="Vici Mcknight" userId="270285de-0100-4158-b4b1-b54ce2535eab" providerId="ADAL" clId="{FA677515-0A58-474A-A19A-F33BDF76EDE7}" dt="2019-09-03T03:40:54.582" v="158" actId="14100"/>
          <ac:picMkLst>
            <pc:docMk/>
            <pc:sldMk cId="2607792854" sldId="285"/>
            <ac:picMk id="5" creationId="{789A2D8D-7585-469E-83DF-141D68036139}"/>
          </ac:picMkLst>
        </pc:picChg>
        <pc:picChg chg="add mod ord">
          <ac:chgData name="Vici Mcknight" userId="270285de-0100-4158-b4b1-b54ce2535eab" providerId="ADAL" clId="{FA677515-0A58-474A-A19A-F33BDF76EDE7}" dt="2019-09-03T03:40:48.146" v="156" actId="14100"/>
          <ac:picMkLst>
            <pc:docMk/>
            <pc:sldMk cId="2607792854" sldId="285"/>
            <ac:picMk id="6" creationId="{321F7041-6116-4BC1-90CC-73ABD556EEC5}"/>
          </ac:picMkLst>
        </pc:picChg>
        <pc:picChg chg="add mod">
          <ac:chgData name="Vici Mcknight" userId="270285de-0100-4158-b4b1-b54ce2535eab" providerId="ADAL" clId="{FA677515-0A58-474A-A19A-F33BDF76EDE7}" dt="2019-09-03T03:40:51.337" v="157" actId="14100"/>
          <ac:picMkLst>
            <pc:docMk/>
            <pc:sldMk cId="2607792854" sldId="285"/>
            <ac:picMk id="7" creationId="{6E510900-794B-4053-907A-E651884D911F}"/>
          </ac:picMkLst>
        </pc:picChg>
        <pc:picChg chg="add mod ord">
          <ac:chgData name="Vici Mcknight" userId="270285de-0100-4158-b4b1-b54ce2535eab" providerId="ADAL" clId="{FA677515-0A58-474A-A19A-F33BDF76EDE7}" dt="2019-09-03T03:40:57.290" v="159" actId="14100"/>
          <ac:picMkLst>
            <pc:docMk/>
            <pc:sldMk cId="2607792854" sldId="285"/>
            <ac:picMk id="8" creationId="{FF642F9B-A3FC-4D5D-8FFD-D7F0AB0F98B4}"/>
          </ac:picMkLst>
        </pc:picChg>
      </pc:sldChg>
      <pc:sldChg chg="addSp delSp modSp add mod setBg">
        <pc:chgData name="Vici Mcknight" userId="270285de-0100-4158-b4b1-b54ce2535eab" providerId="ADAL" clId="{FA677515-0A58-474A-A19A-F33BDF76EDE7}" dt="2019-09-03T04:07:33.554" v="405" actId="14100"/>
        <pc:sldMkLst>
          <pc:docMk/>
          <pc:sldMk cId="3250250829" sldId="286"/>
        </pc:sldMkLst>
        <pc:spChg chg="mod">
          <ac:chgData name="Vici Mcknight" userId="270285de-0100-4158-b4b1-b54ce2535eab" providerId="ADAL" clId="{FA677515-0A58-474A-A19A-F33BDF76EDE7}" dt="2019-09-03T04:07:20.117" v="401" actId="26606"/>
          <ac:spMkLst>
            <pc:docMk/>
            <pc:sldMk cId="3250250829" sldId="286"/>
            <ac:spMk id="2" creationId="{81BC0D4E-4CB4-4A2F-ABB0-E9FBBC0110D3}"/>
          </ac:spMkLst>
        </pc:spChg>
        <pc:spChg chg="del">
          <ac:chgData name="Vici Mcknight" userId="270285de-0100-4158-b4b1-b54ce2535eab" providerId="ADAL" clId="{FA677515-0A58-474A-A19A-F33BDF76EDE7}" dt="2019-09-03T04:01:30.903" v="352"/>
          <ac:spMkLst>
            <pc:docMk/>
            <pc:sldMk cId="3250250829" sldId="286"/>
            <ac:spMk id="3" creationId="{2716EB49-62FB-4DCE-924B-207B1402985C}"/>
          </ac:spMkLst>
        </pc:spChg>
        <pc:spChg chg="add del mod">
          <ac:chgData name="Vici Mcknight" userId="270285de-0100-4158-b4b1-b54ce2535eab" providerId="ADAL" clId="{FA677515-0A58-474A-A19A-F33BDF76EDE7}" dt="2019-09-03T04:04:47.247" v="381" actId="478"/>
          <ac:spMkLst>
            <pc:docMk/>
            <pc:sldMk cId="3250250829" sldId="286"/>
            <ac:spMk id="5" creationId="{356A2F1D-3530-4A27-902F-9B7FB3B025BD}"/>
          </ac:spMkLst>
        </pc:spChg>
        <pc:spChg chg="add del mod">
          <ac:chgData name="Vici Mcknight" userId="270285de-0100-4158-b4b1-b54ce2535eab" providerId="ADAL" clId="{FA677515-0A58-474A-A19A-F33BDF76EDE7}" dt="2019-09-03T04:04:40.754" v="379" actId="478"/>
          <ac:spMkLst>
            <pc:docMk/>
            <pc:sldMk cId="3250250829" sldId="286"/>
            <ac:spMk id="7" creationId="{49347893-445D-4303-AE13-941475EE3D92}"/>
          </ac:spMkLst>
        </pc:spChg>
        <pc:spChg chg="add del mod">
          <ac:chgData name="Vici Mcknight" userId="270285de-0100-4158-b4b1-b54ce2535eab" providerId="ADAL" clId="{FA677515-0A58-474A-A19A-F33BDF76EDE7}" dt="2019-09-03T04:03:37.924" v="372" actId="767"/>
          <ac:spMkLst>
            <pc:docMk/>
            <pc:sldMk cId="3250250829" sldId="286"/>
            <ac:spMk id="10" creationId="{3FA652EC-6000-42CA-85E9-FF6420100441}"/>
          </ac:spMkLst>
        </pc:spChg>
        <pc:spChg chg="add del mod">
          <ac:chgData name="Vici Mcknight" userId="270285de-0100-4158-b4b1-b54ce2535eab" providerId="ADAL" clId="{FA677515-0A58-474A-A19A-F33BDF76EDE7}" dt="2019-09-03T04:04:42.964" v="380" actId="478"/>
          <ac:spMkLst>
            <pc:docMk/>
            <pc:sldMk cId="3250250829" sldId="286"/>
            <ac:spMk id="12" creationId="{BE0FC97D-FBDB-484E-A11B-A57F04E5AF34}"/>
          </ac:spMkLst>
        </pc:spChg>
        <pc:spChg chg="add del mod">
          <ac:chgData name="Vici Mcknight" userId="270285de-0100-4158-b4b1-b54ce2535eab" providerId="ADAL" clId="{FA677515-0A58-474A-A19A-F33BDF76EDE7}" dt="2019-09-03T04:06:27.308" v="395"/>
          <ac:spMkLst>
            <pc:docMk/>
            <pc:sldMk cId="3250250829" sldId="286"/>
            <ac:spMk id="13" creationId="{6DD1475E-F6F9-4822-8847-C36672193124}"/>
          </ac:spMkLst>
        </pc:spChg>
        <pc:spChg chg="add del">
          <ac:chgData name="Vici Mcknight" userId="270285de-0100-4158-b4b1-b54ce2535eab" providerId="ADAL" clId="{FA677515-0A58-474A-A19A-F33BDF76EDE7}" dt="2019-09-03T04:07:20.093" v="400" actId="26606"/>
          <ac:spMkLst>
            <pc:docMk/>
            <pc:sldMk cId="3250250829" sldId="286"/>
            <ac:spMk id="21" creationId="{D6CF29CD-38B8-4924-BA11-6D60517487EF}"/>
          </ac:spMkLst>
        </pc:spChg>
        <pc:spChg chg="add">
          <ac:chgData name="Vici Mcknight" userId="270285de-0100-4158-b4b1-b54ce2535eab" providerId="ADAL" clId="{FA677515-0A58-474A-A19A-F33BDF76EDE7}" dt="2019-09-03T04:07:20.117" v="401" actId="26606"/>
          <ac:spMkLst>
            <pc:docMk/>
            <pc:sldMk cId="3250250829" sldId="286"/>
            <ac:spMk id="29" creationId="{247AB924-1B87-43FC-B7C7-B112D5C51A0E}"/>
          </ac:spMkLst>
        </pc:spChg>
        <pc:picChg chg="add del mod">
          <ac:chgData name="Vici Mcknight" userId="270285de-0100-4158-b4b1-b54ce2535eab" providerId="ADAL" clId="{FA677515-0A58-474A-A19A-F33BDF76EDE7}" dt="2019-09-03T04:02:15.726" v="364" actId="478"/>
          <ac:picMkLst>
            <pc:docMk/>
            <pc:sldMk cId="3250250829" sldId="286"/>
            <ac:picMk id="4" creationId="{AFBE315B-5DDB-4684-BF1C-899355C16853}"/>
          </ac:picMkLst>
        </pc:picChg>
        <pc:picChg chg="add del mod">
          <ac:chgData name="Vici Mcknight" userId="270285de-0100-4158-b4b1-b54ce2535eab" providerId="ADAL" clId="{FA677515-0A58-474A-A19A-F33BDF76EDE7}" dt="2019-09-03T04:03:40.108" v="374"/>
          <ac:picMkLst>
            <pc:docMk/>
            <pc:sldMk cId="3250250829" sldId="286"/>
            <ac:picMk id="8" creationId="{864579F2-99FE-490E-B58E-87D51AB519F2}"/>
          </ac:picMkLst>
        </pc:picChg>
        <pc:picChg chg="add del">
          <ac:chgData name="Vici Mcknight" userId="270285de-0100-4158-b4b1-b54ce2535eab" providerId="ADAL" clId="{FA677515-0A58-474A-A19A-F33BDF76EDE7}" dt="2019-09-03T04:03:39.325" v="373"/>
          <ac:picMkLst>
            <pc:docMk/>
            <pc:sldMk cId="3250250829" sldId="286"/>
            <ac:picMk id="9" creationId="{7FA8F9F5-FB62-4C76-BA8B-6A78E4388621}"/>
          </ac:picMkLst>
        </pc:picChg>
        <pc:picChg chg="add mod ord">
          <ac:chgData name="Vici Mcknight" userId="270285de-0100-4158-b4b1-b54ce2535eab" providerId="ADAL" clId="{FA677515-0A58-474A-A19A-F33BDF76EDE7}" dt="2019-09-03T04:07:33.554" v="405" actId="14100"/>
          <ac:picMkLst>
            <pc:docMk/>
            <pc:sldMk cId="3250250829" sldId="286"/>
            <ac:picMk id="14" creationId="{451BC1A0-F609-49D3-9827-39A07B64D8AC}"/>
          </ac:picMkLst>
        </pc:picChg>
        <pc:picChg chg="add mod ord">
          <ac:chgData name="Vici Mcknight" userId="270285de-0100-4158-b4b1-b54ce2535eab" providerId="ADAL" clId="{FA677515-0A58-474A-A19A-F33BDF76EDE7}" dt="2019-09-03T04:07:20.117" v="401" actId="26606"/>
          <ac:picMkLst>
            <pc:docMk/>
            <pc:sldMk cId="3250250829" sldId="286"/>
            <ac:picMk id="15" creationId="{13DFD42B-2850-4990-A5CD-B62BED7A1706}"/>
          </ac:picMkLst>
        </pc:picChg>
        <pc:picChg chg="add mod">
          <ac:chgData name="Vici Mcknight" userId="270285de-0100-4158-b4b1-b54ce2535eab" providerId="ADAL" clId="{FA677515-0A58-474A-A19A-F33BDF76EDE7}" dt="2019-09-03T04:07:20.117" v="401" actId="26606"/>
          <ac:picMkLst>
            <pc:docMk/>
            <pc:sldMk cId="3250250829" sldId="286"/>
            <ac:picMk id="16" creationId="{231FB68D-3337-4A64-9B4A-1264B3BD079B}"/>
          </ac:picMkLst>
        </pc:picChg>
        <pc:cxnChg chg="add del">
          <ac:chgData name="Vici Mcknight" userId="270285de-0100-4158-b4b1-b54ce2535eab" providerId="ADAL" clId="{FA677515-0A58-474A-A19A-F33BDF76EDE7}" dt="2019-09-03T04:07:20.093" v="400" actId="26606"/>
          <ac:cxnSpMkLst>
            <pc:docMk/>
            <pc:sldMk cId="3250250829" sldId="286"/>
            <ac:cxnSpMk id="23" creationId="{564940E8-4031-4205-8D84-CBBB398C9148}"/>
          </ac:cxnSpMkLst>
        </pc:cxnChg>
        <pc:cxnChg chg="add del">
          <ac:chgData name="Vici Mcknight" userId="270285de-0100-4158-b4b1-b54ce2535eab" providerId="ADAL" clId="{FA677515-0A58-474A-A19A-F33BDF76EDE7}" dt="2019-09-03T04:07:20.093" v="400" actId="26606"/>
          <ac:cxnSpMkLst>
            <pc:docMk/>
            <pc:sldMk cId="3250250829" sldId="286"/>
            <ac:cxnSpMk id="25" creationId="{3D83F26F-C55B-4A92-9AFF-4894D14E27C5}"/>
          </ac:cxnSpMkLst>
        </pc:cxnChg>
        <pc:cxnChg chg="add">
          <ac:chgData name="Vici Mcknight" userId="270285de-0100-4158-b4b1-b54ce2535eab" providerId="ADAL" clId="{FA677515-0A58-474A-A19A-F33BDF76EDE7}" dt="2019-09-03T04:07:20.117" v="401" actId="26606"/>
          <ac:cxnSpMkLst>
            <pc:docMk/>
            <pc:sldMk cId="3250250829" sldId="286"/>
            <ac:cxnSpMk id="27" creationId="{DAD2B705-4A9B-408D-AA80-4F41045E09DE}"/>
          </ac:cxnSpMkLst>
        </pc:cxnChg>
        <pc:cxnChg chg="add">
          <ac:chgData name="Vici Mcknight" userId="270285de-0100-4158-b4b1-b54ce2535eab" providerId="ADAL" clId="{FA677515-0A58-474A-A19A-F33BDF76EDE7}" dt="2019-09-03T04:07:20.117" v="401" actId="26606"/>
          <ac:cxnSpMkLst>
            <pc:docMk/>
            <pc:sldMk cId="3250250829" sldId="286"/>
            <ac:cxnSpMk id="28" creationId="{99AE2756-0FC4-4155-83E7-58AAAB63E757}"/>
          </ac:cxnSpMkLst>
        </pc:cxnChg>
        <pc:cxnChg chg="add">
          <ac:chgData name="Vici Mcknight" userId="270285de-0100-4158-b4b1-b54ce2535eab" providerId="ADAL" clId="{FA677515-0A58-474A-A19A-F33BDF76EDE7}" dt="2019-09-03T04:07:20.117" v="401" actId="26606"/>
          <ac:cxnSpMkLst>
            <pc:docMk/>
            <pc:sldMk cId="3250250829" sldId="286"/>
            <ac:cxnSpMk id="30" creationId="{818DC98F-4057-4645-B948-F604F39A9CF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D100A-D0AA-432A-919A-964A846743ED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F4472-C191-467F-A7E7-7B2A3D9855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47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F4472-C191-467F-A7E7-7B2A3D9855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0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bioknowledgy.weebly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hyperlink" Target="https://bioknowledgy.weebly.com/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01601" y="76201"/>
            <a:ext cx="117856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130427"/>
            <a:ext cx="9448800" cy="1470025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8000" y="6153150"/>
            <a:ext cx="1219200" cy="47625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2170" name="Picture 10" descr="virtualschoolh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76201"/>
            <a:ext cx="11785600" cy="1219200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0435" y="6629402"/>
            <a:ext cx="2719012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 dirty="0">
                <a:solidFill>
                  <a:srgbClr val="009900"/>
                </a:solidFill>
              </a:rPr>
              <a:t>http://www.classjump.com/v/vicimcknight</a:t>
            </a:r>
          </a:p>
        </p:txBody>
      </p:sp>
    </p:spTree>
    <p:extLst>
      <p:ext uri="{BB962C8B-B14F-4D97-AF65-F5344CB8AC3E}">
        <p14:creationId xmlns:p14="http://schemas.microsoft.com/office/powerpoint/2010/main" val="1487432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3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61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52401"/>
            <a:ext cx="27432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52401"/>
            <a:ext cx="8026400" cy="632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6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033" y="1676401"/>
            <a:ext cx="11659068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5849" y="5778101"/>
            <a:ext cx="365138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By Chris Paine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hlinkClick r:id="rId2"/>
              </a:rPr>
              <a:t>https://bioknowledgy.weebly.com/</a:t>
            </a:r>
            <a:r>
              <a:rPr lang="en-US" sz="1800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9033" y="3159126"/>
            <a:ext cx="11659067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36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3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3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1"/>
            <a:ext cx="4011084" cy="4691063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1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3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34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1"/>
            <a:ext cx="28956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"/>
            <a:ext cx="8483600" cy="6126163"/>
          </a:xfrm>
          <a:prstGeom prst="rect">
            <a:avLst/>
          </a:prstGeom>
        </p:spPr>
        <p:txBody>
          <a:bodyPr vert="eaVert"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3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01601" y="76201"/>
            <a:ext cx="117856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130427"/>
            <a:ext cx="9448800" cy="1470025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8000" y="6153150"/>
            <a:ext cx="1219200" cy="47625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2170" name="Picture 10" descr="virtualschoolh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76201"/>
            <a:ext cx="11785600" cy="1219200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0435" y="6629402"/>
            <a:ext cx="2719012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 dirty="0">
                <a:solidFill>
                  <a:srgbClr val="009900"/>
                </a:solidFill>
              </a:rPr>
              <a:t>http://www.classjump.com/v/vicimcknight</a:t>
            </a:r>
          </a:p>
        </p:txBody>
      </p:sp>
    </p:spTree>
    <p:extLst>
      <p:ext uri="{BB962C8B-B14F-4D97-AF65-F5344CB8AC3E}">
        <p14:creationId xmlns:p14="http://schemas.microsoft.com/office/powerpoint/2010/main" val="386277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01601" y="76201"/>
            <a:ext cx="117856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130427"/>
            <a:ext cx="9448800" cy="1470025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80435" y="6629402"/>
            <a:ext cx="2204448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>
                <a:solidFill>
                  <a:srgbClr val="009900"/>
                </a:solidFill>
              </a:rPr>
              <a:t>http://www.virtualschoolhub.com</a:t>
            </a:r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8000" y="6153150"/>
            <a:ext cx="1219200" cy="47625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2170" name="Picture 10" descr="virtualschoolh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76201"/>
            <a:ext cx="117856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46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2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4478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01601" y="76201"/>
            <a:ext cx="117856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130427"/>
            <a:ext cx="9448800" cy="1470025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80435" y="6629402"/>
            <a:ext cx="2204448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>
                <a:solidFill>
                  <a:srgbClr val="009900"/>
                </a:solidFill>
              </a:rPr>
              <a:t>http://www.virtualschoolhub.com</a:t>
            </a:r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8000" y="6153150"/>
            <a:ext cx="1219200" cy="47625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2170" name="Picture 10" descr="virtualschoolh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76201"/>
            <a:ext cx="117856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112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50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1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11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52401"/>
            <a:ext cx="27432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52401"/>
            <a:ext cx="8026400" cy="632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5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033" y="1676401"/>
            <a:ext cx="11659068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5849" y="5778101"/>
            <a:ext cx="365138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By Chris Paine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hlinkClick r:id="rId2"/>
              </a:rPr>
              <a:t>https://bioknowledgy.weebly.com/</a:t>
            </a:r>
            <a:r>
              <a:rPr lang="en-US" sz="1800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9033" y="3159126"/>
            <a:ext cx="11659067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843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79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4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49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10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15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lIns="91436" tIns="45716" rIns="91436" bIns="45716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3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52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46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  <a:prstGeom prst="rect">
            <a:avLst/>
          </a:prstGeom>
        </p:spPr>
        <p:txBody>
          <a:bodyPr lIns="91436" tIns="45716" rIns="91436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1"/>
            <a:ext cx="4011084" cy="4691063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03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 lIns="91436" tIns="45716" rIns="91436" bIns="45716"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60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14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1"/>
            <a:ext cx="28956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"/>
            <a:ext cx="8483600" cy="6126163"/>
          </a:xfrm>
          <a:prstGeom prst="rect">
            <a:avLst/>
          </a:prstGeom>
        </p:spPr>
        <p:txBody>
          <a:bodyPr vert="eaVert" lIns="91436" tIns="45716" rIns="91436" bIns="4571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4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5A4E-D0C6-45CD-9188-3A4D69DA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1428B-8048-48DC-B48B-8139F2C40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BC2C6-2245-4477-825F-CC34AF34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6FDFC-4083-47DD-9012-CC89EB96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F8145-CA94-420E-979C-D3C08B6F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6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4478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67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CA2F-C0DE-4417-9709-B333532D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FC098-719E-40FA-A9B5-64761CFE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8DE89-5089-4663-8FCE-6D02953C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FCF09-7FBD-455E-BF53-30AF7326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5E71D-99AC-4856-809C-BDBE55AB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3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E8BC-9CEA-4165-A19B-32AB4342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E98EA-D06A-4C19-ACCF-A60730720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C0D5F-E8D8-4C50-855C-064E1E2EC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BBDE-EB28-4476-A825-E9C3C0EC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93EBA-4ADF-4CA1-AFBF-27F26133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0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7559-A405-46A6-B736-83B4DCDF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00B4D-C4AB-4C95-BBCB-8426BFEA9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E1B5A-BC08-4396-8227-F9E5F4846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8BF98-2A8F-45CB-A17F-A7E8529A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1EC5A-1C9F-407A-A681-573EBE77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1986-C998-4D41-BDF4-798BC6D4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4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001B8-A424-4997-ABB4-8F503F1A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9350A-317C-4D8D-88EA-E03863758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9542C-1959-48E4-B7D3-62B5ECCE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5A08B-C1F6-416E-BAC6-22BCB21FE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53A8F-B592-4FA7-9108-F155A15F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75B3C-5B5B-4A9A-8DE3-3CCAE819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594B5-D23E-43D2-BA03-AA0319EB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1B92A-8FDF-4346-89E5-24CCDD4F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3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A55C-1409-4A48-A1DF-ACBA64F8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17B1A-E71F-4EF0-9DCE-C3CD6C27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B00FE-8469-4A1D-9566-29E8F52F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15929-9659-4F6C-9A4B-E03FFB96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C6EF0-7736-49EB-A817-8DDDA467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ABF56-BDF5-4B36-83C9-15A7034F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F764E-F26B-4626-9C3E-072057A7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7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6041-8A26-433C-8011-049B65CF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D8CF-C8D2-448C-AEC2-3A04EFB17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471AF-0ADB-4046-90BD-6043F00EC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B04AB-498D-4CE9-A52D-A3F7920E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857A6-845F-4A1F-B470-6C0AA5B5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11DA8-E3F1-456B-B8E7-36800115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17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6D0D-68D6-4F36-8B54-76FDC0CF6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F62B0-ECC6-481C-B337-8A151982E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9F8B8-0508-4FC6-8404-CBA0372BE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75F3A-3FC0-4E25-8B70-089DCF92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684D7-51FA-4963-82A9-292B1D47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CC238-5551-472D-8623-F52B9542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69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B254-1D54-4CEC-8127-4D37DDFB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FBB-0365-4812-8554-BEE3481EC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45BEA-5691-4284-8B2D-1D782AAB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4C38-7A04-4136-AE63-0E12BCE3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59452-7510-4B86-AD13-99DFA06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89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C56A2-EC93-4ADF-86DE-FD9A091F3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F008F-EFF5-43BE-8AC4-68730A872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89BB3-1B59-4FA5-A9A5-CB94FDC3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4F4B8-3571-46D6-A864-FF679E93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4F0F-FF7C-43D3-A214-4EDA218A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9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3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2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152400"/>
            <a:ext cx="98552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80435" y="6629402"/>
            <a:ext cx="2719012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 dirty="0">
                <a:solidFill>
                  <a:srgbClr val="009900"/>
                </a:solidFill>
              </a:rPr>
              <a:t>http://www.classjump.com/v/vicimcknight</a:t>
            </a: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1145" name="Picture 9" descr="ey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1602" y="76201"/>
            <a:ext cx="1464733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81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196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391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58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782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96" indent="-34289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988" indent="-22859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184" indent="-228597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379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575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770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966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161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6333" y="0"/>
            <a:ext cx="1062566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47200" y="2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pic>
        <p:nvPicPr>
          <p:cNvPr id="90116" name="Picture 4" descr="ey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604" y="76203"/>
            <a:ext cx="1464733" cy="1219200"/>
          </a:xfrm>
          <a:prstGeom prst="rect">
            <a:avLst/>
          </a:prstGeom>
          <a:noFill/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 rot="16200000">
            <a:off x="8710084" y="3354388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 anchor="ctr"/>
          <a:lstStyle/>
          <a:p>
            <a:endParaRPr lang="en-US" sz="1800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438405" y="6705600"/>
            <a:ext cx="9599084" cy="1793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 anchor="ctr"/>
          <a:lstStyle/>
          <a:p>
            <a:endParaRPr lang="en-US" sz="1800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54044" y="6669092"/>
            <a:ext cx="2204444" cy="246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 algn="ctr"/>
            <a:r>
              <a:rPr lang="en-US" sz="1000" b="1" i="1">
                <a:solidFill>
                  <a:srgbClr val="009900"/>
                </a:solidFill>
              </a:rPr>
              <a:t>http://www.virtualschoolhub.com</a:t>
            </a:r>
          </a:p>
        </p:txBody>
      </p:sp>
    </p:spTree>
    <p:extLst>
      <p:ext uri="{BB962C8B-B14F-4D97-AF65-F5344CB8AC3E}">
        <p14:creationId xmlns:p14="http://schemas.microsoft.com/office/powerpoint/2010/main" val="155273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187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3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56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746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889" indent="-3428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66" indent="-22859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52" indent="-22859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39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25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11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97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83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" y="0"/>
            <a:ext cx="1198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152400"/>
            <a:ext cx="98552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0" y="6705601"/>
            <a:ext cx="121920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 rot="16200000">
            <a:off x="8661400" y="3327401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endParaRPr lang="en-US" sz="1800"/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80435" y="6629402"/>
            <a:ext cx="2719012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/>
          <a:p>
            <a:r>
              <a:rPr lang="en-US" sz="1000" b="1" i="1" dirty="0">
                <a:solidFill>
                  <a:srgbClr val="009900"/>
                </a:solidFill>
              </a:rPr>
              <a:t>http://www.classjump.com/v/vicimcknight</a:t>
            </a: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91145" name="Picture 9" descr="ey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1602" y="76201"/>
            <a:ext cx="1464733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85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196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391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58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782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A2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96" indent="-34289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988" indent="-22859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184" indent="-228597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379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575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770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966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161" indent="-22859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6333" y="0"/>
            <a:ext cx="1062566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47200" y="2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pic>
        <p:nvPicPr>
          <p:cNvPr id="90116" name="Picture 4" descr="ey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604" y="76203"/>
            <a:ext cx="1464733" cy="1219200"/>
          </a:xfrm>
          <a:prstGeom prst="rect">
            <a:avLst/>
          </a:prstGeom>
          <a:noFill/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 rot="16200000">
            <a:off x="8710084" y="3354388"/>
            <a:ext cx="6858000" cy="203200"/>
          </a:xfrm>
          <a:prstGeom prst="rect">
            <a:avLst/>
          </a:prstGeom>
          <a:gradFill rotWithShape="1">
            <a:gsLst>
              <a:gs pos="0">
                <a:srgbClr val="00EE00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 anchor="ctr"/>
          <a:lstStyle/>
          <a:p>
            <a:endParaRPr lang="en-US" sz="1800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438405" y="6705600"/>
            <a:ext cx="9599084" cy="179388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EE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7" tIns="45717" rIns="91437" bIns="45717" anchor="ctr"/>
          <a:lstStyle/>
          <a:p>
            <a:endParaRPr lang="en-US" sz="1800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54044" y="6669092"/>
            <a:ext cx="2204444" cy="246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7" tIns="45717" rIns="91437" bIns="45717">
            <a:spAutoFit/>
          </a:bodyPr>
          <a:lstStyle/>
          <a:p>
            <a:pPr algn="ctr"/>
            <a:r>
              <a:rPr lang="en-US" sz="1000" b="1" i="1">
                <a:solidFill>
                  <a:srgbClr val="009900"/>
                </a:solidFill>
              </a:rPr>
              <a:t>http://www.virtualschoolhub.com</a:t>
            </a:r>
          </a:p>
        </p:txBody>
      </p:sp>
    </p:spTree>
    <p:extLst>
      <p:ext uri="{BB962C8B-B14F-4D97-AF65-F5344CB8AC3E}">
        <p14:creationId xmlns:p14="http://schemas.microsoft.com/office/powerpoint/2010/main" val="11100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187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3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56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746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889" indent="-3428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66" indent="-22859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52" indent="-22859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39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25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11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97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83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D4506-6566-4DE7-BCEB-6238E7F7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495D9-FC9F-4E1E-B8F1-FF858B725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9269-D9FB-487A-A677-194B98B9A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F394-4A7E-4BCD-ADE5-B7230B2BEFA2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4EDDA-E57F-4818-A3AB-8D8E33C4D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9A3A-6629-413E-AFDF-CF31158A0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05000" y="2971800"/>
            <a:ext cx="9144000" cy="1355750"/>
          </a:xfrm>
        </p:spPr>
        <p:txBody>
          <a:bodyPr>
            <a:normAutofit/>
          </a:bodyPr>
          <a:lstStyle/>
          <a:p>
            <a:pPr algn="l"/>
            <a:r>
              <a:rPr lang="en-US" sz="3000" b="1" spc="-5" dirty="0">
                <a:latin typeface="Century Gothic"/>
                <a:cs typeface="Century Gothic"/>
              </a:rPr>
              <a:t>5.2 Terrestrial </a:t>
            </a:r>
            <a:r>
              <a:rPr lang="en-US" sz="3000" b="1" dirty="0">
                <a:latin typeface="Century Gothic"/>
                <a:cs typeface="Century Gothic"/>
              </a:rPr>
              <a:t>Food  Production </a:t>
            </a:r>
            <a:r>
              <a:rPr lang="en-US" sz="3000" b="1" spc="-5" dirty="0">
                <a:latin typeface="Century Gothic"/>
                <a:cs typeface="Century Gothic"/>
              </a:rPr>
              <a:t>Systems</a:t>
            </a:r>
            <a:r>
              <a:rPr lang="en-US" sz="3000" b="1" spc="-95" dirty="0">
                <a:latin typeface="Century Gothic"/>
                <a:cs typeface="Century Gothic"/>
              </a:rPr>
              <a:t> </a:t>
            </a:r>
            <a:r>
              <a:rPr lang="en-US" sz="3000" b="1" spc="-5" dirty="0">
                <a:latin typeface="Century Gothic"/>
                <a:cs typeface="Century Gothic"/>
              </a:rPr>
              <a:t>and  </a:t>
            </a:r>
            <a:r>
              <a:rPr lang="en-US" sz="3000" b="1" dirty="0">
                <a:latin typeface="Century Gothic"/>
                <a:cs typeface="Century Gothic"/>
              </a:rPr>
              <a:t>Food</a:t>
            </a:r>
            <a:r>
              <a:rPr lang="en-US" sz="3000" b="1" spc="-80" dirty="0">
                <a:latin typeface="Century Gothic"/>
                <a:cs typeface="Century Gothic"/>
              </a:rPr>
              <a:t> </a:t>
            </a:r>
            <a:r>
              <a:rPr lang="en-US" sz="3000" b="1" spc="-5" dirty="0">
                <a:latin typeface="Century Gothic"/>
                <a:cs typeface="Century Gothic"/>
              </a:rPr>
              <a:t>Choices</a:t>
            </a:r>
            <a:br>
              <a:rPr lang="en-US" sz="3000" b="1" dirty="0">
                <a:latin typeface="Century Gothic"/>
                <a:cs typeface="Century Gothic"/>
              </a:rPr>
            </a:br>
            <a:endParaRPr lang="en-US" sz="3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39104-8ABD-49BA-9F82-09E47C7ED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9" r="-3" b="42988"/>
          <a:stretch/>
        </p:blipFill>
        <p:spPr>
          <a:xfrm>
            <a:off x="20" y="10"/>
            <a:ext cx="5920598" cy="2130941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275290"/>
            <a:ext cx="11277600" cy="744819"/>
          </a:xfrm>
          <a:prstGeom prst="rect">
            <a:avLst/>
          </a:prstGeom>
        </p:spPr>
        <p:txBody>
          <a:bodyPr vert="horz" wrap="square" lIns="0" tIns="82296" rIns="0" bIns="0" rtlCol="0">
            <a:spAutoFit/>
          </a:bodyPr>
          <a:lstStyle/>
          <a:p>
            <a:pPr marL="3380740">
              <a:lnSpc>
                <a:spcPct val="100000"/>
              </a:lnSpc>
            </a:pPr>
            <a:r>
              <a:rPr sz="4300" spc="-5" dirty="0"/>
              <a:t>MEDC’s vs.</a:t>
            </a:r>
            <a:r>
              <a:rPr sz="4300" spc="-60" dirty="0"/>
              <a:t> </a:t>
            </a:r>
            <a:r>
              <a:rPr sz="4300" spc="-5" dirty="0"/>
              <a:t>LEDC’s</a:t>
            </a:r>
            <a:endParaRPr sz="43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474762"/>
            <a:ext cx="5384800" cy="523083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693423" indent="0">
              <a:lnSpc>
                <a:spcPct val="100000"/>
              </a:lnSpc>
              <a:buNone/>
            </a:pP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MEDC</a:t>
            </a:r>
            <a:r>
              <a:rPr lang="en-US" b="1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631825" indent="-457200"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pc="35" dirty="0">
                <a:latin typeface="Calibri" panose="020F0502020204030204" pitchFamily="34" charset="0"/>
                <a:cs typeface="Calibri" panose="020F0502020204030204" pitchFamily="34" charset="0"/>
              </a:rPr>
              <a:t>Cost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of food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relatively 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pc="20" dirty="0">
                <a:latin typeface="Calibri" panose="020F0502020204030204" pitchFamily="34" charset="0"/>
                <a:cs typeface="Calibri" panose="020F0502020204030204" pitchFamily="34" charset="0"/>
              </a:rPr>
              <a:t>Surplus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of food</a:t>
            </a:r>
            <a:r>
              <a:rPr lang="en-US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stores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 indent="-457200"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pc="35" dirty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choice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based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on  preference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nutritional 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426720" indent="-457200"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pc="15" dirty="0">
                <a:latin typeface="Calibri" panose="020F0502020204030204" pitchFamily="34" charset="0"/>
                <a:cs typeface="Calibri" panose="020F0502020204030204" pitchFamily="34" charset="0"/>
              </a:rPr>
              <a:t>Technology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and 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transportation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systems 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allow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imports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pc="-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food 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produced year</a:t>
            </a: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round</a:t>
            </a:r>
          </a:p>
          <a:p>
            <a:pPr marL="469900" marR="426720" indent="-457200">
              <a:spcBef>
                <a:spcPts val="1005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43600" y="1474762"/>
            <a:ext cx="5994399" cy="523083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1320168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LEDC</a:t>
            </a:r>
            <a:r>
              <a:rPr lang="en-US" b="1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696595" indent="-457200">
              <a:lnSpc>
                <a:spcPts val="2810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Struggle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en-US" spc="-3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  food for</a:t>
            </a:r>
            <a:r>
              <a:rPr lang="en-US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739140" indent="-457200">
              <a:lnSpc>
                <a:spcPct val="90000"/>
              </a:lnSpc>
              <a:spcBef>
                <a:spcPts val="965"/>
              </a:spcBef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Political,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pc="-7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ts val="2965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determined</a:t>
            </a:r>
            <a:r>
              <a:rPr lang="en-US" spc="-30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Seasonal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5080" indent="-4572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cropping – crops for</a:t>
            </a:r>
            <a:r>
              <a:rPr lang="en-US" spc="-31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export  to make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profit instead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for 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locals (coffee, 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hemp, </a:t>
            </a:r>
            <a:r>
              <a:rPr lang="en-US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flax,  biofuels)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52400" y="117476"/>
            <a:ext cx="9855200" cy="1143000"/>
          </a:xfrm>
          <a:prstGeom prst="rect">
            <a:avLst/>
          </a:prstGeom>
        </p:spPr>
        <p:txBody>
          <a:bodyPr vert="horz" wrap="square" lIns="0" tIns="82296" rIns="0" bIns="0" rtlCol="0">
            <a:spAutoFit/>
          </a:bodyPr>
          <a:lstStyle/>
          <a:p>
            <a:pPr marL="3380740">
              <a:lnSpc>
                <a:spcPct val="100000"/>
              </a:lnSpc>
            </a:pPr>
            <a:r>
              <a:rPr sz="4300" spc="-5" dirty="0"/>
              <a:t>MEDC’s vs.</a:t>
            </a:r>
            <a:r>
              <a:rPr sz="4300" spc="-60" dirty="0"/>
              <a:t> </a:t>
            </a:r>
            <a:r>
              <a:rPr sz="4300" spc="-5" dirty="0"/>
              <a:t>LEDC’s</a:t>
            </a:r>
            <a:endParaRPr sz="4300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1676400"/>
            <a:ext cx="5638799" cy="421653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ct val="100000"/>
              </a:lnSpc>
            </a:pPr>
            <a:r>
              <a:rPr sz="2800" b="1" spc="-5" dirty="0">
                <a:latin typeface="Calibri" panose="020F0502020204030204" pitchFamily="34" charset="0"/>
                <a:cs typeface="Calibri" panose="020F0502020204030204" pitchFamily="34" charset="0"/>
              </a:rPr>
              <a:t>MEDC</a:t>
            </a:r>
            <a:r>
              <a:rPr sz="2800" b="1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 dirty="0"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631825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20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energy intake</a:t>
            </a:r>
            <a:r>
              <a:rPr lang="en-GB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3314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sz="2800" spc="-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25" dirty="0">
                <a:latin typeface="Calibri" panose="020F0502020204030204" pitchFamily="34" charset="0"/>
                <a:cs typeface="Calibri" panose="020F0502020204030204" pitchFamily="34" charset="0"/>
              </a:rPr>
              <a:t>12.9%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30" dirty="0">
                <a:latin typeface="Calibri" panose="020F0502020204030204" pitchFamily="34" charset="0"/>
                <a:cs typeface="Calibri" panose="020F0502020204030204" pitchFamily="34" charset="0"/>
              </a:rPr>
              <a:t>1.4%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sz="2800" spc="25" dirty="0">
                <a:latin typeface="Calibri" panose="020F0502020204030204" pitchFamily="34" charset="0"/>
                <a:cs typeface="Calibri" panose="020F0502020204030204" pitchFamily="34" charset="0"/>
              </a:rPr>
              <a:t>37.3%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cereals</a:t>
            </a:r>
            <a:endParaRPr lang="en-GB" sz="2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endParaRPr lang="en-GB" sz="2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0" y="1676399"/>
            <a:ext cx="5654040" cy="42165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9369" rIns="0" bIns="0" rtlCol="0">
            <a:spAutoFit/>
          </a:bodyPr>
          <a:lstStyle/>
          <a:p>
            <a:pPr marL="1375410">
              <a:lnSpc>
                <a:spcPct val="100000"/>
              </a:lnSpc>
              <a:spcBef>
                <a:spcPts val="309"/>
              </a:spcBef>
            </a:pPr>
            <a:r>
              <a:rPr sz="28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LEDC</a:t>
            </a:r>
            <a:r>
              <a:rPr sz="2800" b="1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275" marR="908050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2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intake 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2666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sz="2800" spc="-5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275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4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275" indent="-45720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sz="2800" spc="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0.9%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8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275" indent="-457200">
              <a:lnSpc>
                <a:spcPct val="10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sz="2800" spc="2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56.1%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calories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spc="-6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cereals</a:t>
            </a:r>
            <a:endParaRPr lang="en-GB" sz="2800" spc="-10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lnSpc>
                <a:spcPct val="100000"/>
              </a:lnSpc>
              <a:spcBef>
                <a:spcPts val="1010"/>
              </a:spcBef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9275" indent="-457200">
              <a:lnSpc>
                <a:spcPct val="10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5873" y="524002"/>
            <a:ext cx="990028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WHAT </a:t>
            </a:r>
            <a:r>
              <a:rPr sz="4000" spc="-10" dirty="0"/>
              <a:t>DETERMINES </a:t>
            </a:r>
            <a:r>
              <a:rPr sz="4000" spc="-5" dirty="0"/>
              <a:t>OUR FOOD</a:t>
            </a:r>
            <a:r>
              <a:rPr sz="4000" spc="55" dirty="0"/>
              <a:t> </a:t>
            </a:r>
            <a:r>
              <a:rPr sz="4000" spc="-5" dirty="0"/>
              <a:t>CHOICES?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81000" y="2133600"/>
            <a:ext cx="11132058" cy="3529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2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foods we grow and eat are determined</a:t>
            </a:r>
            <a:r>
              <a:rPr sz="2800" spc="5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by: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 indent="-286385">
              <a:lnSpc>
                <a:spcPct val="100000"/>
              </a:lnSpc>
              <a:spcBef>
                <a:spcPts val="1010"/>
              </a:spcBef>
              <a:buClr>
                <a:srgbClr val="E78612"/>
              </a:buClr>
              <a:buFont typeface="Wingdings"/>
              <a:buChar char=""/>
              <a:tabLst>
                <a:tab pos="756920" algn="l"/>
              </a:tabLst>
            </a:pPr>
            <a:r>
              <a:rPr sz="28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–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determines availability (although</a:t>
            </a:r>
            <a:r>
              <a:rPr sz="2800" spc="4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>
              <a:lnSpc>
                <a:spcPct val="100000"/>
              </a:lnSpc>
            </a:pP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irrigation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sz="2800" spc="-3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greenhouses)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 marR="5080" indent="-286385">
              <a:lnSpc>
                <a:spcPct val="100000"/>
              </a:lnSpc>
              <a:spcBef>
                <a:spcPts val="994"/>
              </a:spcBef>
              <a:buClr>
                <a:srgbClr val="E78612"/>
              </a:buClr>
              <a:buFont typeface="Wingdings"/>
              <a:buChar char=""/>
              <a:tabLst>
                <a:tab pos="756920" algn="l"/>
                <a:tab pos="2620010" algn="l"/>
              </a:tabLst>
            </a:pPr>
            <a:r>
              <a:rPr sz="28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 &amp; </a:t>
            </a:r>
            <a:r>
              <a:rPr sz="2800" b="1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Religious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influences –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influence 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preferences,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Hindu – no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beef, Islam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no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pork, 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Buddhism</a:t>
            </a:r>
            <a:r>
              <a:rPr lang="en-GB"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800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vegetarian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 indent="-286385">
              <a:lnSpc>
                <a:spcPct val="100000"/>
              </a:lnSpc>
              <a:spcBef>
                <a:spcPts val="1000"/>
              </a:spcBef>
              <a:buClr>
                <a:srgbClr val="E78612"/>
              </a:buClr>
              <a:buFont typeface="Wingdings"/>
              <a:buChar char=""/>
              <a:tabLst>
                <a:tab pos="756920" algn="l"/>
              </a:tabLst>
            </a:pPr>
            <a:r>
              <a:rPr sz="2800" b="1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subsidies </a:t>
            </a:r>
            <a:r>
              <a:rPr sz="28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tariffs on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 indent="-286385">
              <a:lnSpc>
                <a:spcPct val="100000"/>
              </a:lnSpc>
              <a:spcBef>
                <a:spcPts val="1005"/>
              </a:spcBef>
              <a:buClr>
                <a:srgbClr val="E78612"/>
              </a:buClr>
              <a:buFont typeface="Wingdings"/>
              <a:buChar char=""/>
              <a:tabLst>
                <a:tab pos="756920" algn="l"/>
              </a:tabLst>
            </a:pPr>
            <a:r>
              <a:rPr sz="28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Socio-economics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supply/demand,</a:t>
            </a:r>
            <a:r>
              <a:rPr sz="2800" spc="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affordability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115062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6420">
              <a:lnSpc>
                <a:spcPct val="100000"/>
              </a:lnSpc>
            </a:pPr>
            <a:r>
              <a:rPr spc="-5" dirty="0"/>
              <a:t>Comparison of 2 Food</a:t>
            </a:r>
            <a:r>
              <a:rPr spc="40" dirty="0"/>
              <a:t> </a:t>
            </a:r>
            <a:r>
              <a:rPr spc="-10" dirty="0"/>
              <a:t>Production</a:t>
            </a:r>
            <a:r>
              <a:rPr lang="en-GB" dirty="0"/>
              <a:t> </a:t>
            </a:r>
            <a:r>
              <a:rPr spc="-5" dirty="0"/>
              <a:t>Systems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1"/>
          </p:nvPr>
        </p:nvSpPr>
        <p:spPr>
          <a:xfrm>
            <a:off x="482600" y="1503807"/>
            <a:ext cx="5080000" cy="39149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u="sng" spc="-10" dirty="0">
                <a:latin typeface="Calibri" panose="020F0502020204030204" pitchFamily="34" charset="0"/>
                <a:cs typeface="Calibri" panose="020F0502020204030204" pitchFamily="34" charset="0"/>
              </a:rPr>
              <a:t>Thailand</a:t>
            </a:r>
            <a:r>
              <a:rPr u="sng" spc="-10" dirty="0">
                <a:latin typeface="Calibri" panose="020F0502020204030204" pitchFamily="34" charset="0"/>
                <a:cs typeface="Calibri" panose="020F0502020204030204" pitchFamily="34" charset="0"/>
              </a:rPr>
              <a:t> Rice</a:t>
            </a:r>
            <a:r>
              <a:rPr u="sng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u="sng" spc="-10" dirty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  <a:p>
            <a:pPr>
              <a:spcBef>
                <a:spcPts val="994"/>
              </a:spcBef>
            </a:pPr>
            <a:r>
              <a:rPr b="0" spc="15" dirty="0"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  <a:r>
              <a:rPr b="0" spc="-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10" dirty="0">
                <a:latin typeface="Calibri" panose="020F0502020204030204" pitchFamily="34" charset="0"/>
                <a:cs typeface="Calibri" panose="020F0502020204030204" pitchFamily="34" charset="0"/>
              </a:rPr>
              <a:t>Extensive</a:t>
            </a:r>
          </a:p>
          <a:p>
            <a:pPr>
              <a:spcBef>
                <a:spcPts val="994"/>
              </a:spcBef>
            </a:pPr>
            <a:r>
              <a:rPr b="0" spc="50" dirty="0">
                <a:latin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inputs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b="0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1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hemicals</a:t>
            </a:r>
          </a:p>
          <a:p>
            <a:pPr>
              <a:spcBef>
                <a:spcPts val="994"/>
              </a:spcBef>
            </a:pPr>
            <a:r>
              <a:rPr b="0" spc="30" dirty="0">
                <a:latin typeface="Calibri" panose="020F0502020204030204" pitchFamily="34" charset="0"/>
                <a:cs typeface="Calibri" panose="020F0502020204030204" pitchFamily="34" charset="0"/>
              </a:rPr>
              <a:t>Labor</a:t>
            </a:r>
            <a:r>
              <a:rPr b="0" spc="-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intensive</a:t>
            </a:r>
          </a:p>
          <a:p>
            <a:pPr>
              <a:spcBef>
                <a:spcPts val="1010"/>
              </a:spcBef>
            </a:pPr>
            <a:r>
              <a:rPr b="0" spc="45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b="0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productivity</a:t>
            </a:r>
          </a:p>
          <a:p>
            <a:pPr>
              <a:spcBef>
                <a:spcPts val="994"/>
              </a:spcBef>
            </a:pPr>
            <a:r>
              <a:rPr b="0" spc="35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b="0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</a:p>
          <a:p>
            <a:pPr>
              <a:spcBef>
                <a:spcPts val="994"/>
              </a:spcBef>
            </a:pPr>
            <a:r>
              <a:rPr b="0" spc="65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b="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spc="-5" dirty="0">
                <a:latin typeface="Calibri" panose="020F0502020204030204" pitchFamily="34" charset="0"/>
                <a:cs typeface="Calibri" panose="020F0502020204030204" pitchFamily="34" charset="0"/>
              </a:rPr>
              <a:t>fertilizers/pesticides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19800" y="1503807"/>
            <a:ext cx="5778881" cy="4867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u="sng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</a:t>
            </a:r>
            <a:r>
              <a:rPr sz="2800" b="1" u="sng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Rice</a:t>
            </a:r>
            <a:r>
              <a:rPr sz="2800" b="1" u="sng" spc="-8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u="sng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sz="2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Intensive</a:t>
            </a:r>
            <a:r>
              <a:rPr sz="2800" spc="-38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Farming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ts val="2965"/>
              </a:lnSpc>
              <a:spcBef>
                <a:spcPts val="695"/>
              </a:spcBef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inputs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sz="2800" spc="-3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inputs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sz="2800" spc="-29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petrol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sz="2800" spc="-32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productivity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1075690" indent="-457200">
              <a:lnSpc>
                <a:spcPts val="2810"/>
              </a:lnSpc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amounts </a:t>
            </a: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fertilizers and pesticides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1075690" indent="-457200">
              <a:lnSpc>
                <a:spcPts val="2810"/>
              </a:lnSpc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rice</a:t>
            </a:r>
            <a:r>
              <a:rPr sz="2800" spc="-31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yield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energy</a:t>
            </a:r>
            <a:r>
              <a:rPr sz="2800" spc="-32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695"/>
              </a:spcBef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GMO’s</a:t>
            </a:r>
            <a:r>
              <a:rPr sz="2800" spc="-3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6017-7E04-49A1-8275-C56835E16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86" r="-1" b="31279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7FFC6-B57C-4957-8F99-E20442517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25" r="-2" b="38372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Terrestrial vs</a:t>
            </a:r>
            <a:r>
              <a:rPr lang="en-US" kern="1200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Aquatic Food </a:t>
            </a:r>
            <a:r>
              <a:rPr lang="en-US" kern="1200" spc="-1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Production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Systems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015406"/>
            <a:ext cx="5097779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spc="-5"/>
              <a:t>Terrestrial</a:t>
            </a:r>
            <a:endParaRPr lang="en-US" sz="2000"/>
          </a:p>
          <a:p>
            <a:pPr marL="469900" marR="17145" indent="-228600" defTabSz="914400">
              <a:lnSpc>
                <a:spcPct val="90000"/>
              </a:lnSpc>
              <a:spcBef>
                <a:spcPts val="985"/>
              </a:spcBef>
              <a:buFont typeface="Arial" panose="020B0604020202020204" pitchFamily="34" charset="0"/>
              <a:buChar char="•"/>
            </a:pPr>
            <a:r>
              <a:rPr lang="en-US" sz="2000"/>
              <a:t>Harvested from </a:t>
            </a:r>
            <a:r>
              <a:rPr lang="en-US" sz="2000" spc="-5"/>
              <a:t>lower trophic </a:t>
            </a:r>
            <a:r>
              <a:rPr lang="en-US" sz="2000"/>
              <a:t>levels</a:t>
            </a:r>
            <a:r>
              <a:rPr lang="en-US" sz="2000" spc="-325"/>
              <a:t> </a:t>
            </a:r>
            <a:r>
              <a:rPr lang="en-US" sz="2000" spc="-5"/>
              <a:t>(producers  </a:t>
            </a:r>
            <a:r>
              <a:rPr lang="en-US" sz="2000"/>
              <a:t>or primary </a:t>
            </a:r>
            <a:r>
              <a:rPr lang="en-US" sz="2000" spc="-5"/>
              <a:t>consumers). Efficient </a:t>
            </a:r>
            <a:r>
              <a:rPr lang="en-US" sz="2000"/>
              <a:t>use of </a:t>
            </a:r>
            <a:r>
              <a:rPr lang="en-US" sz="2000" spc="-5"/>
              <a:t>solar  </a:t>
            </a:r>
            <a:r>
              <a:rPr lang="en-US" sz="2000"/>
              <a:t>energy.</a:t>
            </a:r>
          </a:p>
          <a:p>
            <a:pPr marL="469900" marR="666115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000"/>
              <a:t>Crops </a:t>
            </a:r>
            <a:r>
              <a:rPr lang="en-US" sz="2000" spc="5"/>
              <a:t>more </a:t>
            </a:r>
            <a:r>
              <a:rPr lang="en-US" sz="2000" spc="-5"/>
              <a:t>efficient </a:t>
            </a:r>
            <a:r>
              <a:rPr lang="en-US" sz="2000"/>
              <a:t>than livestock </a:t>
            </a:r>
            <a:r>
              <a:rPr lang="en-US" sz="2000" spc="-5"/>
              <a:t>as</a:t>
            </a:r>
            <a:r>
              <a:rPr lang="en-US" sz="2000" spc="-350"/>
              <a:t>  </a:t>
            </a:r>
            <a:r>
              <a:rPr lang="en-US" sz="2000"/>
              <a:t>they  </a:t>
            </a:r>
            <a:r>
              <a:rPr lang="en-US" sz="2000" spc="-5"/>
              <a:t>contain </a:t>
            </a:r>
            <a:r>
              <a:rPr lang="en-US" sz="2000" spc="5"/>
              <a:t>the </a:t>
            </a:r>
            <a:r>
              <a:rPr lang="en-US" sz="2000"/>
              <a:t>most </a:t>
            </a:r>
            <a:r>
              <a:rPr lang="en-US" sz="2000" spc="-5"/>
              <a:t>energy. (l</a:t>
            </a:r>
            <a:r>
              <a:rPr lang="en-US" sz="2000"/>
              <a:t>ivestock </a:t>
            </a:r>
            <a:r>
              <a:rPr lang="en-US" sz="2000" spc="-5"/>
              <a:t>has skeletal</a:t>
            </a:r>
            <a:r>
              <a:rPr lang="en-US" sz="2000" spc="-75"/>
              <a:t> </a:t>
            </a:r>
            <a:r>
              <a:rPr lang="en-US" sz="2000" spc="-5"/>
              <a:t>waste)</a:t>
            </a:r>
            <a:endParaRPr lang="en-US" sz="2000"/>
          </a:p>
          <a:p>
            <a:pPr marL="469900" indent="-228600" defTabSz="914400">
              <a:lnSpc>
                <a:spcPct val="90000"/>
              </a:lnSpc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lang="en-US" sz="2000"/>
              <a:t>Livestock provide </a:t>
            </a:r>
            <a:r>
              <a:rPr lang="en-US" sz="2000" spc="-5"/>
              <a:t>protein</a:t>
            </a:r>
            <a:r>
              <a:rPr lang="en-US" sz="2000" spc="-395"/>
              <a:t> </a:t>
            </a:r>
            <a:r>
              <a:rPr lang="en-US" sz="2000" spc="-5"/>
              <a:t>source.</a:t>
            </a:r>
            <a:endParaRPr lang="en-US" sz="2000"/>
          </a:p>
          <a:p>
            <a:pPr marL="469900" indent="-228600" defTabSz="914400">
              <a:lnSpc>
                <a:spcPct val="90000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lang="en-US" sz="2000"/>
              <a:t>Livestock often have </a:t>
            </a:r>
            <a:r>
              <a:rPr lang="en-US" sz="2000" spc="-5"/>
              <a:t>additional products</a:t>
            </a:r>
            <a:r>
              <a:rPr lang="en-US" sz="2000" spc="-405"/>
              <a:t> </a:t>
            </a:r>
            <a:r>
              <a:rPr lang="en-US" sz="2000"/>
              <a:t>(milk, </a:t>
            </a:r>
            <a:r>
              <a:rPr lang="en-US" sz="2000" spc="-5"/>
              <a:t>blood, wool,</a:t>
            </a:r>
            <a:r>
              <a:rPr lang="en-US" sz="2000" spc="-60"/>
              <a:t> </a:t>
            </a:r>
            <a:r>
              <a:rPr lang="en-US" sz="2000" spc="-5"/>
              <a:t>hides)</a:t>
            </a:r>
            <a:endParaRPr lang="en-US" sz="2000"/>
          </a:p>
          <a:p>
            <a:pPr marL="469900" indent="-228600" defTabSz="914400">
              <a:lnSpc>
                <a:spcPct val="90000"/>
              </a:lnSpc>
              <a:spcBef>
                <a:spcPts val="695"/>
              </a:spcBef>
              <a:buFont typeface="Arial" panose="020B0604020202020204" pitchFamily="34" charset="0"/>
              <a:buChar char="•"/>
            </a:pPr>
            <a:r>
              <a:rPr lang="en-US" sz="2000"/>
              <a:t>Livestock may be used </a:t>
            </a:r>
            <a:r>
              <a:rPr lang="en-US" sz="2000" spc="-5"/>
              <a:t>as working animals</a:t>
            </a:r>
            <a:r>
              <a:rPr lang="en-US" sz="2000" spc="-325"/>
              <a:t> </a:t>
            </a:r>
            <a:r>
              <a:rPr lang="en-US" sz="2000" spc="-5"/>
              <a:t>in </a:t>
            </a:r>
            <a:r>
              <a:rPr lang="en-US" sz="2000"/>
              <a:t>many</a:t>
            </a:r>
            <a:r>
              <a:rPr lang="en-US" sz="2000" spc="-60"/>
              <a:t> </a:t>
            </a:r>
            <a:r>
              <a:rPr lang="en-US" sz="2000" spc="-5"/>
              <a:t>cultures.</a:t>
            </a:r>
            <a:endParaRPr lang="en-US" sz="20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4CE89-3C06-4177-99AD-8A7652EE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48" r="2" b="16438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460076-A37D-413A-864F-8FDCC25E2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06" b="34661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Terrestrial Vs</a:t>
            </a:r>
            <a:r>
              <a:rPr lang="en-US" kern="1200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Aquatic Food </a:t>
            </a:r>
            <a:r>
              <a:rPr lang="en-US" kern="1200" spc="-1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Production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Systems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2015406"/>
            <a:ext cx="5935979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spc="-5" dirty="0"/>
              <a:t>Aquatic</a:t>
            </a:r>
            <a:endParaRPr lang="en-US" sz="2400" dirty="0"/>
          </a:p>
          <a:p>
            <a:pPr marL="4699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35" dirty="0"/>
              <a:t>Most </a:t>
            </a:r>
            <a:r>
              <a:rPr lang="en-US" sz="2400" spc="-5" dirty="0"/>
              <a:t>food </a:t>
            </a:r>
            <a:r>
              <a:rPr lang="en-US" sz="2400" spc="-10" dirty="0"/>
              <a:t>harvested </a:t>
            </a:r>
            <a:r>
              <a:rPr lang="en-US" sz="2400" spc="-5" dirty="0"/>
              <a:t>from higher</a:t>
            </a:r>
            <a:r>
              <a:rPr lang="en-US" sz="2400" spc="45" dirty="0"/>
              <a:t> </a:t>
            </a:r>
            <a:r>
              <a:rPr lang="en-US" sz="2400" dirty="0"/>
              <a:t>trophic </a:t>
            </a:r>
            <a:r>
              <a:rPr lang="en-US" sz="2400" spc="-10" dirty="0"/>
              <a:t>levels </a:t>
            </a:r>
            <a:r>
              <a:rPr lang="en-US" sz="2400" spc="5" dirty="0"/>
              <a:t>(3</a:t>
            </a:r>
            <a:r>
              <a:rPr lang="en-US" sz="2400" spc="7" baseline="25525" dirty="0"/>
              <a:t>rd </a:t>
            </a:r>
            <a:r>
              <a:rPr lang="en-US" sz="2400" spc="-5" dirty="0"/>
              <a:t>or </a:t>
            </a:r>
            <a:r>
              <a:rPr lang="en-US" sz="2400" spc="-10" dirty="0"/>
              <a:t>even </a:t>
            </a:r>
            <a:r>
              <a:rPr lang="en-US" sz="2400" spc="10" dirty="0"/>
              <a:t>4</a:t>
            </a:r>
            <a:r>
              <a:rPr lang="en-US" sz="2400" spc="15" baseline="25525" dirty="0"/>
              <a:t>th </a:t>
            </a:r>
            <a:r>
              <a:rPr lang="en-US" sz="2400" spc="-10" dirty="0"/>
              <a:t>level</a:t>
            </a:r>
            <a:r>
              <a:rPr lang="en-US" sz="2400" spc="590" dirty="0"/>
              <a:t> </a:t>
            </a:r>
            <a:r>
              <a:rPr lang="en-US" sz="2400" spc="-5" dirty="0"/>
              <a:t>consumer)</a:t>
            </a:r>
            <a:endParaRPr lang="en-US" sz="2400" dirty="0"/>
          </a:p>
          <a:p>
            <a:pPr marL="469900" marR="27686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35" dirty="0"/>
              <a:t>Much </a:t>
            </a:r>
            <a:r>
              <a:rPr lang="en-US" sz="2400" spc="-10" dirty="0"/>
              <a:t>less </a:t>
            </a:r>
            <a:r>
              <a:rPr lang="en-US" sz="2400" dirty="0"/>
              <a:t>efficient </a:t>
            </a:r>
            <a:r>
              <a:rPr lang="en-US" sz="2400" spc="-5" dirty="0"/>
              <a:t>than crops, energy has  </a:t>
            </a:r>
            <a:r>
              <a:rPr lang="en-US" sz="2400" spc="-10" dirty="0"/>
              <a:t>been </a:t>
            </a:r>
            <a:r>
              <a:rPr lang="en-US" sz="2400" spc="-5" dirty="0"/>
              <a:t>used </a:t>
            </a:r>
            <a:r>
              <a:rPr lang="en-US" sz="2400" spc="-10" dirty="0"/>
              <a:t>and </a:t>
            </a:r>
            <a:r>
              <a:rPr lang="en-US" sz="2400" spc="-5" dirty="0"/>
              <a:t>lost as heat (10%</a:t>
            </a:r>
            <a:r>
              <a:rPr lang="en-US" sz="2400" spc="75" dirty="0"/>
              <a:t> </a:t>
            </a:r>
            <a:r>
              <a:rPr lang="en-US" sz="2400" spc="-5" dirty="0"/>
              <a:t>rule)</a:t>
            </a:r>
            <a:endParaRPr lang="en-US" sz="2400" dirty="0"/>
          </a:p>
          <a:p>
            <a:pPr marL="469900" marR="508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spc="20" dirty="0"/>
              <a:t>Energy </a:t>
            </a:r>
            <a:r>
              <a:rPr lang="en-US" sz="2400" spc="-5" dirty="0"/>
              <a:t>conversions </a:t>
            </a:r>
            <a:r>
              <a:rPr lang="en-US" sz="2400" spc="-10" dirty="0"/>
              <a:t>along </a:t>
            </a:r>
            <a:r>
              <a:rPr lang="en-US" sz="2400" spc="-5" dirty="0"/>
              <a:t>aquatic food  chains may </a:t>
            </a:r>
            <a:r>
              <a:rPr lang="en-US" sz="2400" spc="-10" dirty="0"/>
              <a:t>be </a:t>
            </a:r>
            <a:r>
              <a:rPr lang="en-US" sz="2400" spc="-5" dirty="0"/>
              <a:t>more </a:t>
            </a:r>
            <a:r>
              <a:rPr lang="en-US" sz="2400" dirty="0"/>
              <a:t>efficient </a:t>
            </a:r>
            <a:r>
              <a:rPr lang="en-US" sz="2400" spc="-5" dirty="0"/>
              <a:t>than  terrestrial, however </a:t>
            </a:r>
            <a:r>
              <a:rPr lang="en-US" sz="2400" dirty="0"/>
              <a:t>initial fixing </a:t>
            </a:r>
            <a:r>
              <a:rPr lang="en-US" sz="2400" spc="-5" dirty="0"/>
              <a:t>of energy </a:t>
            </a:r>
            <a:r>
              <a:rPr lang="en-US" sz="2400" spc="-10" dirty="0"/>
              <a:t>by  </a:t>
            </a:r>
            <a:r>
              <a:rPr lang="en-US" sz="2400" spc="-5" dirty="0"/>
              <a:t>aquatic producers </a:t>
            </a:r>
            <a:r>
              <a:rPr lang="en-US" sz="2400" dirty="0"/>
              <a:t>is </a:t>
            </a:r>
            <a:r>
              <a:rPr lang="en-US" sz="2400" spc="-10" dirty="0"/>
              <a:t>less </a:t>
            </a:r>
            <a:r>
              <a:rPr lang="en-US" sz="2400" dirty="0"/>
              <a:t>efficient </a:t>
            </a:r>
            <a:r>
              <a:rPr lang="en-US" sz="2400" spc="-10" dirty="0"/>
              <a:t>due </a:t>
            </a:r>
            <a:r>
              <a:rPr lang="en-US" sz="2400" spc="-5" dirty="0"/>
              <a:t>to  absorption &amp; reflection of </a:t>
            </a:r>
            <a:r>
              <a:rPr lang="en-US" sz="2400" dirty="0"/>
              <a:t>light </a:t>
            </a:r>
            <a:r>
              <a:rPr lang="en-US" sz="2400" spc="-5" dirty="0"/>
              <a:t>by</a:t>
            </a:r>
            <a:r>
              <a:rPr lang="en-US" sz="2400" spc="5" dirty="0"/>
              <a:t> </a:t>
            </a:r>
            <a:r>
              <a:rPr lang="en-US" sz="2400" spc="-10" dirty="0"/>
              <a:t>water.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2700"/>
            <a:r>
              <a:rPr lang="en-US" spc="-5">
                <a:solidFill>
                  <a:srgbClr val="FFFFFF"/>
                </a:solidFill>
              </a:rPr>
              <a:t>Increasing Sustainability of Food</a:t>
            </a:r>
            <a:r>
              <a:rPr lang="en-US" spc="55">
                <a:solidFill>
                  <a:srgbClr val="FFFFFF"/>
                </a:solidFill>
              </a:rPr>
              <a:t> </a:t>
            </a:r>
            <a:r>
              <a:rPr lang="en-US" spc="-5">
                <a:solidFill>
                  <a:srgbClr val="FFFFFF"/>
                </a:solidFill>
              </a:rPr>
              <a:t>Supplies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0" tIns="555752" rIns="0" bIns="0" rtlCol="0" anchor="ctr">
            <a:normAutofit/>
          </a:bodyPr>
          <a:lstStyle/>
          <a:p>
            <a:pPr marL="1329693" indent="0">
              <a:buNone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</a:t>
            </a:r>
            <a:r>
              <a:rPr lang="en-US" b="1" spc="-7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PROBLEM?</a:t>
            </a:r>
          </a:p>
          <a:p>
            <a:pPr marL="1672589" marR="5080" indent="0">
              <a:spcBef>
                <a:spcPts val="985"/>
              </a:spcBef>
              <a:buNone/>
            </a:pPr>
            <a:r>
              <a:rPr lang="en-US" b="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is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growing, </a:t>
            </a:r>
            <a:r>
              <a:rPr lang="en-US" b="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 agricultural land is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decreasing </a:t>
            </a:r>
            <a:r>
              <a:rPr lang="en-US" b="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</a:t>
            </a:r>
            <a:r>
              <a:rPr lang="en-US" b="0" spc="-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b="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erosion, </a:t>
            </a:r>
            <a:r>
              <a:rPr lang="en-US" b="0" spc="-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salinization, urbanization, and  desertification.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C0D4E-4CB4-4A2F-ABB0-E9FBBC01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Increasing Sustainability of Food Supplies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1BC1A0-F609-49D3-9827-39A07B64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5689" cy="4581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1FB68D-3337-4A64-9B4A-1264B3BD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345219"/>
            <a:ext cx="3433324" cy="1922661"/>
          </a:xfrm>
          <a:prstGeom prst="rect">
            <a:avLst/>
          </a:prstGeom>
        </p:spPr>
      </p:pic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3DFD42B-2850-4990-A5CD-B62BED7A1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661" y="330045"/>
            <a:ext cx="3308044" cy="39976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50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/>
            <a:r>
              <a:rPr lang="en-US" sz="4100" spc="-5"/>
              <a:t>Increasing Sustainability of Food</a:t>
            </a:r>
            <a:r>
              <a:rPr lang="en-US" sz="4100" spc="55"/>
              <a:t> </a:t>
            </a:r>
            <a:r>
              <a:rPr lang="en-US" sz="4100" spc="-5"/>
              <a:t>Supplies</a:t>
            </a:r>
            <a:endParaRPr lang="en-US" sz="41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36981C-BA04-4F32-9BA9-95B15EB1E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9" r="20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49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ject 5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/>
              <a:t>WHAT ARE THE</a:t>
            </a:r>
            <a:r>
              <a:rPr lang="en-US" sz="2400" b="1" spc="-80" dirty="0"/>
              <a:t> </a:t>
            </a:r>
            <a:r>
              <a:rPr lang="en-US" sz="2400" b="1" spc="-5" dirty="0"/>
              <a:t>SOLUTIONS?</a:t>
            </a:r>
            <a:endParaRPr lang="en-US" sz="2400" dirty="0"/>
          </a:p>
          <a:p>
            <a:pPr marL="12700" marR="408305" defTabSz="914400">
              <a:lnSpc>
                <a:spcPct val="90000"/>
              </a:lnSpc>
              <a:spcBef>
                <a:spcPts val="994"/>
              </a:spcBef>
            </a:pPr>
            <a:r>
              <a:rPr lang="en-US" sz="2400" b="1" dirty="0"/>
              <a:t>Maximize </a:t>
            </a:r>
            <a:r>
              <a:rPr lang="en-US" sz="2400" b="1" spc="-5" dirty="0"/>
              <a:t>yield of </a:t>
            </a:r>
            <a:r>
              <a:rPr lang="en-US" sz="2400" b="1" dirty="0"/>
              <a:t>food </a:t>
            </a:r>
            <a:r>
              <a:rPr lang="en-US" sz="2400" b="1" spc="-5" dirty="0"/>
              <a:t>production  </a:t>
            </a:r>
            <a:r>
              <a:rPr lang="en-US" sz="2400" b="1" dirty="0"/>
              <a:t>systems</a:t>
            </a:r>
            <a:endParaRPr lang="en-US" sz="2400" dirty="0"/>
          </a:p>
          <a:p>
            <a:pPr marL="241300" indent="-228600" defTabSz="914400">
              <a:lnSpc>
                <a:spcPct val="90000"/>
              </a:lnSpc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Alter what </a:t>
            </a:r>
            <a:r>
              <a:rPr lang="en-US" sz="2400" spc="-5" dirty="0"/>
              <a:t>is</a:t>
            </a:r>
            <a:r>
              <a:rPr lang="en-US" sz="2400" spc="-135" dirty="0"/>
              <a:t> </a:t>
            </a:r>
            <a:r>
              <a:rPr lang="en-US" sz="2400" spc="-5" dirty="0"/>
              <a:t>grown:</a:t>
            </a:r>
            <a:endParaRPr lang="en-US" sz="2400" dirty="0"/>
          </a:p>
          <a:p>
            <a:pPr marL="13843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Genetically </a:t>
            </a:r>
            <a:r>
              <a:rPr lang="en-US" sz="2400" dirty="0"/>
              <a:t>modified </a:t>
            </a:r>
            <a:r>
              <a:rPr lang="en-US" sz="2400" spc="-5" dirty="0"/>
              <a:t>foods (GMO) – </a:t>
            </a:r>
            <a:r>
              <a:rPr lang="en-US" sz="2400" spc="-10" dirty="0"/>
              <a:t>Very</a:t>
            </a:r>
            <a:r>
              <a:rPr lang="en-US" sz="2400" spc="-45" dirty="0"/>
              <a:t> </a:t>
            </a:r>
            <a:r>
              <a:rPr lang="en-US" sz="2400" spc="-5" dirty="0"/>
              <a:t>controversial</a:t>
            </a:r>
            <a:endParaRPr lang="en-US" sz="2400" dirty="0"/>
          </a:p>
          <a:p>
            <a:pPr marL="13843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Aquaculture &amp; hydroponics</a:t>
            </a:r>
            <a:endParaRPr lang="en-US" sz="2400" dirty="0"/>
          </a:p>
          <a:p>
            <a:pPr marL="13843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Crop</a:t>
            </a:r>
            <a:r>
              <a:rPr lang="en-US" sz="2400" spc="-90" dirty="0"/>
              <a:t> </a:t>
            </a:r>
            <a:r>
              <a:rPr lang="en-US" sz="2400" dirty="0"/>
              <a:t>rotation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632C3-B619-41BE-BB5B-3826F28C1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07" r="2" b="26248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CE33C-4A83-4C57-B6C7-6341C05D5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8" r="-2" b="19116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1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Increasing Sustainability of Food</a:t>
            </a:r>
            <a:r>
              <a:rPr lang="en-US" kern="1200" spc="5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Supplies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015406"/>
            <a:ext cx="5097779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310"/>
              </a:spcBef>
            </a:pPr>
            <a:r>
              <a:rPr lang="en-US" sz="2400" b="1" dirty="0"/>
              <a:t>WHAT ARE THE</a:t>
            </a:r>
            <a:r>
              <a:rPr lang="en-US" sz="2400" b="1" spc="-40" dirty="0"/>
              <a:t> </a:t>
            </a:r>
            <a:r>
              <a:rPr lang="en-US" sz="2400" b="1" dirty="0"/>
              <a:t>SOLUTIONS?</a:t>
            </a:r>
            <a:endParaRPr lang="en-US" sz="2400" dirty="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/>
              <a:t>Maximize </a:t>
            </a:r>
            <a:r>
              <a:rPr lang="en-US" sz="2400" b="1" spc="-5" dirty="0"/>
              <a:t>yield of </a:t>
            </a:r>
            <a:r>
              <a:rPr lang="en-US" sz="2400" b="1" dirty="0"/>
              <a:t>food </a:t>
            </a:r>
            <a:r>
              <a:rPr lang="en-US" sz="2400" b="1" spc="-5" dirty="0"/>
              <a:t>production</a:t>
            </a:r>
            <a:r>
              <a:rPr lang="en-US" sz="2400" b="1" spc="-40" dirty="0"/>
              <a:t> </a:t>
            </a:r>
            <a:r>
              <a:rPr lang="en-US" sz="2400" b="1" dirty="0"/>
              <a:t>systems</a:t>
            </a:r>
            <a:endParaRPr lang="en-US" sz="2400" dirty="0"/>
          </a:p>
          <a:p>
            <a:pPr marL="320675" defTabSz="914400">
              <a:lnSpc>
                <a:spcPct val="90000"/>
              </a:lnSpc>
              <a:spcBef>
                <a:spcPts val="990"/>
              </a:spcBef>
            </a:pPr>
            <a:r>
              <a:rPr lang="en-US" sz="2400" spc="-5" dirty="0"/>
              <a:t>Green</a:t>
            </a:r>
            <a:r>
              <a:rPr lang="en-US" sz="2400" spc="-105" dirty="0"/>
              <a:t> </a:t>
            </a:r>
            <a:r>
              <a:rPr lang="en-US" sz="2400" dirty="0"/>
              <a:t>Revolution:</a:t>
            </a:r>
          </a:p>
          <a:p>
            <a:pPr marL="1463675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Agroecology – closed </a:t>
            </a:r>
            <a:r>
              <a:rPr lang="en-US" sz="2400" spc="-10" dirty="0"/>
              <a:t>system</a:t>
            </a:r>
            <a:r>
              <a:rPr lang="en-US" sz="2400" spc="60" dirty="0"/>
              <a:t> </a:t>
            </a:r>
            <a:r>
              <a:rPr lang="en-US" sz="2400" spc="-5" dirty="0"/>
              <a:t>farms</a:t>
            </a:r>
            <a:endParaRPr lang="en-US" sz="2400" dirty="0"/>
          </a:p>
          <a:p>
            <a:pPr marL="1463675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10" dirty="0"/>
              <a:t>Drought </a:t>
            </a:r>
            <a:r>
              <a:rPr lang="en-US" sz="2400" spc="-5" dirty="0"/>
              <a:t>resistant</a:t>
            </a:r>
            <a:r>
              <a:rPr lang="en-US" sz="2400" dirty="0"/>
              <a:t> </a:t>
            </a:r>
            <a:r>
              <a:rPr lang="en-US" sz="2400" spc="-5" dirty="0"/>
              <a:t>crops</a:t>
            </a:r>
            <a:endParaRPr lang="en-US" sz="2400" dirty="0"/>
          </a:p>
          <a:p>
            <a:pPr marL="1463675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Quick growing ground cover </a:t>
            </a:r>
            <a:r>
              <a:rPr lang="en-US" sz="2400" spc="-10" dirty="0"/>
              <a:t>between</a:t>
            </a:r>
            <a:r>
              <a:rPr lang="en-US" sz="2400" spc="80" dirty="0"/>
              <a:t> </a:t>
            </a:r>
            <a:r>
              <a:rPr lang="en-US" sz="2400" spc="-5" dirty="0"/>
              <a:t>crops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762000" y="213955"/>
            <a:ext cx="10515600" cy="969368"/>
          </a:xfrm>
          <a:prstGeom prst="rect">
            <a:avLst/>
          </a:prstGeom>
        </p:spPr>
        <p:txBody>
          <a:bodyPr vert="horz" wrap="square" lIns="0" tIns="411353" rIns="0" bIns="0" rtlCol="0">
            <a:spAutoFit/>
          </a:bodyPr>
          <a:lstStyle/>
          <a:p>
            <a:pPr marL="1501140">
              <a:lnSpc>
                <a:spcPct val="100000"/>
              </a:lnSpc>
            </a:pPr>
            <a:r>
              <a:rPr lang="en-GB" b="1" dirty="0">
                <a:solidFill>
                  <a:srgbClr val="00B050"/>
                </a:solidFill>
              </a:rPr>
              <a:t>Discuss</a:t>
            </a:r>
            <a:endParaRPr b="1" spc="-5" dirty="0">
              <a:solidFill>
                <a:srgbClr val="00B05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" y="1447800"/>
            <a:ext cx="10972800" cy="488851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</a:pPr>
            <a:r>
              <a:rPr lang="en-GB"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though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produces enough </a:t>
            </a:r>
            <a:r>
              <a:rPr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 for</a:t>
            </a:r>
            <a:r>
              <a:rPr lang="en-GB"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everyone, about one </a:t>
            </a:r>
            <a:r>
              <a:rPr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of us still goes </a:t>
            </a:r>
            <a:r>
              <a:rPr sz="3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 hungry each</a:t>
            </a:r>
            <a:r>
              <a:rPr sz="3000" b="1" spc="-9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b="1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night.</a:t>
            </a:r>
            <a:endParaRPr lang="en-GB" sz="3000" b="1" spc="-5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90000"/>
              </a:lnSpc>
            </a:pP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0" indent="-514350">
              <a:lnSpc>
                <a:spcPts val="2965"/>
              </a:lnSpc>
              <a:spcBef>
                <a:spcPts val="675"/>
              </a:spcBef>
              <a:buFont typeface="+mj-lt"/>
              <a:buAutoNum type="arabicPeriod"/>
            </a:pPr>
            <a:r>
              <a:rPr sz="2600" spc="-1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GB"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sz="2600" spc="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hungry?</a:t>
            </a:r>
            <a:endParaRPr lang="en-GB" sz="2600" spc="-5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0" indent="-514350">
              <a:lnSpc>
                <a:spcPts val="2965"/>
              </a:lnSpc>
              <a:spcBef>
                <a:spcPts val="675"/>
              </a:spcBef>
              <a:buFont typeface="+mj-lt"/>
              <a:buAutoNum type="arabicPeriod"/>
            </a:pP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3615" marR="563880" indent="-514350">
              <a:lnSpc>
                <a:spcPts val="2810"/>
              </a:lnSpc>
              <a:spcBef>
                <a:spcPts val="1050"/>
              </a:spcBef>
              <a:buFont typeface="+mj-lt"/>
              <a:buAutoNum type="arabicPeriod"/>
            </a:pP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name some places in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where people are experiencing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hunger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sz="2600" spc="3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now?</a:t>
            </a:r>
            <a:endParaRPr lang="en-GB" sz="2600" spc="-5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3615" marR="563880" indent="-514350">
              <a:lnSpc>
                <a:spcPts val="2810"/>
              </a:lnSpc>
              <a:spcBef>
                <a:spcPts val="1050"/>
              </a:spcBef>
              <a:buFont typeface="+mj-lt"/>
              <a:buAutoNum type="arabicPeriod"/>
            </a:pP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3615" marR="276860" indent="-514350">
              <a:lnSpc>
                <a:spcPts val="2810"/>
              </a:lnSpc>
              <a:spcBef>
                <a:spcPts val="995"/>
              </a:spcBef>
              <a:buFont typeface="+mj-lt"/>
              <a:buAutoNum type="arabicPeriod"/>
            </a:pPr>
            <a:r>
              <a:rPr sz="2600" spc="-1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US"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as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en-US"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do to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hunger for </a:t>
            </a:r>
            <a:r>
              <a:rPr sz="2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others, </a:t>
            </a:r>
            <a:r>
              <a:rPr sz="2600" spc="-5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locally and  globally?</a:t>
            </a:r>
            <a:endParaRPr lang="en-US" sz="2600" spc="-5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3615" marR="276860" indent="-514350">
              <a:lnSpc>
                <a:spcPts val="2810"/>
              </a:lnSpc>
              <a:spcBef>
                <a:spcPts val="995"/>
              </a:spcBef>
              <a:buFont typeface="+mj-lt"/>
              <a:buAutoNum type="arabicPeriod"/>
            </a:pP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6E0BD-F1DC-4246-B5A8-93A080D87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4" r="-3" b="28195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D00B0-1E73-4432-A5BC-A7BF9A559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62" b="19722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32D19-3150-44BD-BF88-0610F6A45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76" b="2679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30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088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4000" kern="1200" spc="-5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Increasing Sustainability of Food</a:t>
            </a:r>
            <a:r>
              <a:rPr lang="en-US" sz="4000" kern="1200" spc="55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-5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Supplies</a:t>
            </a:r>
            <a:endParaRPr lang="en-US" sz="40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WHAT ARE THE</a:t>
            </a:r>
            <a:r>
              <a:rPr lang="en-US" sz="2400" b="1" spc="-80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SOLUTIONS?</a:t>
            </a:r>
            <a:endParaRPr lang="en-US" sz="24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  <a:spcBef>
                <a:spcPts val="994"/>
              </a:spcBef>
            </a:pPr>
            <a:r>
              <a:rPr lang="en-US" sz="2400" b="1" spc="-5" dirty="0">
                <a:solidFill>
                  <a:srgbClr val="000000"/>
                </a:solidFill>
              </a:rPr>
              <a:t>Reducing </a:t>
            </a:r>
            <a:r>
              <a:rPr lang="en-US" sz="2400" b="1" dirty="0">
                <a:solidFill>
                  <a:srgbClr val="000000"/>
                </a:solidFill>
              </a:rPr>
              <a:t>Food</a:t>
            </a:r>
            <a:r>
              <a:rPr lang="en-US" sz="2400" b="1" spc="-35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Waste</a:t>
            </a:r>
            <a:endParaRPr lang="en-US" sz="2400" dirty="0">
              <a:solidFill>
                <a:srgbClr val="000000"/>
              </a:solidFill>
            </a:endParaRPr>
          </a:p>
          <a:p>
            <a:pPr marL="926465" marR="5080" indent="-228600" defTabSz="914400">
              <a:lnSpc>
                <a:spcPct val="90000"/>
              </a:lnSpc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Improve storage in LEDCs </a:t>
            </a:r>
            <a:r>
              <a:rPr lang="en-US" sz="2400" dirty="0">
                <a:solidFill>
                  <a:srgbClr val="000000"/>
                </a:solidFill>
              </a:rPr>
              <a:t>– avoid </a:t>
            </a:r>
            <a:r>
              <a:rPr lang="en-US" sz="2400" spc="-5" dirty="0">
                <a:solidFill>
                  <a:srgbClr val="000000"/>
                </a:solidFill>
              </a:rPr>
              <a:t>loss </a:t>
            </a: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spc="-5" dirty="0">
                <a:solidFill>
                  <a:srgbClr val="000000"/>
                </a:solidFill>
              </a:rPr>
              <a:t>infestations,  weather, lack </a:t>
            </a:r>
            <a:r>
              <a:rPr lang="en-US" sz="2400" dirty="0">
                <a:solidFill>
                  <a:srgbClr val="000000"/>
                </a:solidFill>
              </a:rPr>
              <a:t>of </a:t>
            </a:r>
            <a:r>
              <a:rPr lang="en-US" sz="2400" spc="-5" dirty="0">
                <a:solidFill>
                  <a:srgbClr val="000000"/>
                </a:solidFill>
              </a:rPr>
              <a:t>refrigeration </a:t>
            </a:r>
            <a:r>
              <a:rPr lang="en-US" sz="2400" dirty="0">
                <a:solidFill>
                  <a:srgbClr val="000000"/>
                </a:solidFill>
              </a:rPr>
              <a:t>or </a:t>
            </a:r>
            <a:r>
              <a:rPr lang="en-US" sz="2400" spc="-5" dirty="0">
                <a:solidFill>
                  <a:srgbClr val="000000"/>
                </a:solidFill>
              </a:rPr>
              <a:t>preservation</a:t>
            </a:r>
            <a:r>
              <a:rPr lang="en-US" sz="2400" spc="-1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methods</a:t>
            </a:r>
          </a:p>
          <a:p>
            <a:pPr marL="9271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In </a:t>
            </a:r>
            <a:r>
              <a:rPr lang="en-US" sz="2400" dirty="0">
                <a:solidFill>
                  <a:srgbClr val="000000"/>
                </a:solidFill>
              </a:rPr>
              <a:t>MEDCs food </a:t>
            </a:r>
            <a:r>
              <a:rPr lang="en-US" sz="2400" spc="-5" dirty="0">
                <a:solidFill>
                  <a:srgbClr val="000000"/>
                </a:solidFill>
              </a:rPr>
              <a:t>waste is due </a:t>
            </a:r>
            <a:r>
              <a:rPr lang="en-US" sz="2400" dirty="0">
                <a:solidFill>
                  <a:srgbClr val="000000"/>
                </a:solidFill>
              </a:rPr>
              <a:t>to</a:t>
            </a:r>
            <a:r>
              <a:rPr lang="en-US" sz="2400" spc="-105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overconsumption</a:t>
            </a:r>
            <a:endParaRPr lang="en-US" sz="2400" dirty="0">
              <a:solidFill>
                <a:srgbClr val="000000"/>
              </a:solidFill>
            </a:endParaRPr>
          </a:p>
          <a:p>
            <a:pPr marL="13843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Only purchase </a:t>
            </a:r>
            <a:r>
              <a:rPr lang="en-US" sz="2400" spc="-10" dirty="0">
                <a:solidFill>
                  <a:srgbClr val="000000"/>
                </a:solidFill>
              </a:rPr>
              <a:t>what </a:t>
            </a:r>
            <a:r>
              <a:rPr lang="en-US" sz="2400" spc="5" dirty="0">
                <a:solidFill>
                  <a:srgbClr val="000000"/>
                </a:solidFill>
              </a:rPr>
              <a:t>is</a:t>
            </a:r>
            <a:r>
              <a:rPr lang="en-US" sz="2400" spc="-20" dirty="0">
                <a:solidFill>
                  <a:srgbClr val="000000"/>
                </a:solidFill>
              </a:rPr>
              <a:t> </a:t>
            </a:r>
            <a:r>
              <a:rPr lang="en-US" sz="2400" spc="-10" dirty="0">
                <a:solidFill>
                  <a:srgbClr val="000000"/>
                </a:solidFill>
              </a:rPr>
              <a:t>needed</a:t>
            </a:r>
            <a:endParaRPr lang="en-US" sz="2400" dirty="0">
              <a:solidFill>
                <a:srgbClr val="000000"/>
              </a:solidFill>
            </a:endParaRPr>
          </a:p>
          <a:p>
            <a:pPr marL="13843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Composting and </a:t>
            </a:r>
            <a:r>
              <a:rPr lang="en-US" sz="2400" dirty="0">
                <a:solidFill>
                  <a:srgbClr val="000000"/>
                </a:solidFill>
              </a:rPr>
              <a:t>using </a:t>
            </a:r>
            <a:r>
              <a:rPr lang="en-US" sz="2400" spc="5" dirty="0">
                <a:solidFill>
                  <a:srgbClr val="000000"/>
                </a:solidFill>
              </a:rPr>
              <a:t>in</a:t>
            </a:r>
            <a:r>
              <a:rPr lang="en-US" sz="2400" spc="-30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garden</a:t>
            </a:r>
            <a:endParaRPr lang="en-US" sz="2400" dirty="0">
              <a:solidFill>
                <a:srgbClr val="000000"/>
              </a:solidFill>
            </a:endParaRPr>
          </a:p>
          <a:p>
            <a:pPr marL="13843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Use food waste for</a:t>
            </a:r>
            <a:r>
              <a:rPr lang="en-US" sz="2400" spc="-25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livestock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Increasing Sustainability of Food</a:t>
            </a:r>
            <a:r>
              <a:rPr lang="en-US" kern="1200" spc="5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Supplies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5542" y="2871982"/>
            <a:ext cx="727165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/>
              <a:t>WHAT ARE THE</a:t>
            </a:r>
            <a:r>
              <a:rPr lang="en-US" sz="2400" b="1" spc="-80" dirty="0"/>
              <a:t> </a:t>
            </a:r>
            <a:r>
              <a:rPr lang="en-US" sz="2400" b="1" spc="-5" dirty="0"/>
              <a:t>SOLUTIONS?</a:t>
            </a:r>
            <a:endParaRPr lang="en-US" sz="2400" dirty="0"/>
          </a:p>
          <a:p>
            <a:pPr defTabSz="914400">
              <a:lnSpc>
                <a:spcPct val="90000"/>
              </a:lnSpc>
              <a:spcBef>
                <a:spcPts val="994"/>
              </a:spcBef>
            </a:pPr>
            <a:r>
              <a:rPr lang="en-US" sz="2400" b="1" dirty="0"/>
              <a:t>Monitoring &amp;</a:t>
            </a:r>
            <a:r>
              <a:rPr lang="en-US" sz="2400" b="1" spc="-80" dirty="0"/>
              <a:t> </a:t>
            </a:r>
            <a:r>
              <a:rPr lang="en-US" sz="2400" b="1" spc="-5" dirty="0"/>
              <a:t>Controlling</a:t>
            </a:r>
            <a:endParaRPr lang="en-US" sz="2400" dirty="0"/>
          </a:p>
          <a:p>
            <a:pPr marL="927100" lvl="1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Governments (GOs) and Intergovernmental bodies (IGOs)  </a:t>
            </a:r>
            <a:r>
              <a:rPr lang="en-US" sz="2400" dirty="0"/>
              <a:t>regulate </a:t>
            </a:r>
            <a:r>
              <a:rPr lang="en-US" sz="2400" spc="-5" dirty="0"/>
              <a:t>imports and</a:t>
            </a:r>
            <a:r>
              <a:rPr lang="en-US" sz="2400" spc="-105" dirty="0"/>
              <a:t> </a:t>
            </a:r>
            <a:r>
              <a:rPr lang="en-US" sz="2400" dirty="0"/>
              <a:t>exports</a:t>
            </a:r>
          </a:p>
          <a:p>
            <a:pPr marL="927100" lvl="1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GO </a:t>
            </a:r>
            <a:r>
              <a:rPr lang="en-US" sz="2400" spc="-5" dirty="0"/>
              <a:t>and IGOs regulate unsustainable</a:t>
            </a:r>
            <a:r>
              <a:rPr lang="en-US" sz="2400" spc="-90" dirty="0"/>
              <a:t> </a:t>
            </a:r>
            <a:r>
              <a:rPr lang="en-US" sz="2400" spc="-5" dirty="0"/>
              <a:t>agricultural</a:t>
            </a:r>
            <a:r>
              <a:rPr lang="en-US" sz="2400" dirty="0"/>
              <a:t> practices</a:t>
            </a:r>
          </a:p>
          <a:p>
            <a:pPr marL="927100" lvl="1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Multinational </a:t>
            </a:r>
            <a:r>
              <a:rPr lang="en-US" sz="2400" spc="-5" dirty="0"/>
              <a:t>and </a:t>
            </a:r>
            <a:r>
              <a:rPr lang="en-US" sz="2400" dirty="0"/>
              <a:t>National food corporations</a:t>
            </a:r>
            <a:r>
              <a:rPr lang="en-US" sz="2400" spc="-210" dirty="0"/>
              <a:t> </a:t>
            </a:r>
            <a:r>
              <a:rPr lang="en-US" sz="2400" dirty="0"/>
              <a:t>raise </a:t>
            </a:r>
            <a:r>
              <a:rPr lang="en-US" sz="2400" spc="-5" dirty="0"/>
              <a:t>standards </a:t>
            </a:r>
            <a:r>
              <a:rPr lang="en-US" sz="2400" dirty="0"/>
              <a:t>for </a:t>
            </a:r>
            <a:r>
              <a:rPr lang="en-US" sz="2400" spc="-5" dirty="0"/>
              <a:t>supply</a:t>
            </a:r>
            <a:r>
              <a:rPr lang="en-US" sz="2400" spc="-105" dirty="0"/>
              <a:t> </a:t>
            </a:r>
            <a:r>
              <a:rPr lang="en-US" sz="2400" dirty="0"/>
              <a:t>farms</a:t>
            </a:r>
          </a:p>
          <a:p>
            <a:pPr marL="927100" lvl="1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Individuals and NGOs apply pressure </a:t>
            </a:r>
            <a:r>
              <a:rPr lang="en-US" sz="2400" dirty="0"/>
              <a:t>to</a:t>
            </a:r>
            <a:r>
              <a:rPr lang="en-US" sz="2400" spc="-70" dirty="0"/>
              <a:t> </a:t>
            </a:r>
            <a:r>
              <a:rPr lang="en-US" sz="2400" spc="-5" dirty="0"/>
              <a:t>farmers</a:t>
            </a:r>
            <a:endParaRPr lang="en-US" sz="24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DB70C-7866-4FE8-B4EC-A022E54DF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70" r="17501" b="1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EDB55-A3C1-4C81-90C2-F17F25541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39" b="-2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D7A4C-7A47-4CF0-98A5-5AEA03E75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2" r="2" b="18903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21BE1-86AF-4898-A1E3-1D1D8E5BE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81" r="-2" b="17951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Increasing Sustainability of Food</a:t>
            </a:r>
            <a:r>
              <a:rPr lang="en-US" kern="1200" spc="5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Supplies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" y="2015406"/>
            <a:ext cx="6511130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/>
              <a:t>WHAT ARE THE</a:t>
            </a:r>
            <a:r>
              <a:rPr lang="en-US" sz="2400" b="1" spc="-80" dirty="0"/>
              <a:t> </a:t>
            </a:r>
            <a:r>
              <a:rPr lang="en-US" sz="2400" b="1" spc="-5" dirty="0"/>
              <a:t>SOLUTIONS?</a:t>
            </a:r>
            <a:endParaRPr lang="en-US" sz="2400" dirty="0"/>
          </a:p>
          <a:p>
            <a:pPr marL="127000" marR="862965" defTabSz="914400">
              <a:lnSpc>
                <a:spcPct val="90000"/>
              </a:lnSpc>
              <a:spcBef>
                <a:spcPts val="994"/>
              </a:spcBef>
            </a:pPr>
            <a:r>
              <a:rPr lang="en-US" sz="2400" b="1" spc="-5" dirty="0"/>
              <a:t>Changing </a:t>
            </a:r>
            <a:r>
              <a:rPr lang="en-US" sz="2400" b="1" dirty="0"/>
              <a:t>attitudes about food </a:t>
            </a:r>
            <a:r>
              <a:rPr lang="en-US" sz="2400" b="1" spc="-5" dirty="0"/>
              <a:t>and diets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Eat </a:t>
            </a:r>
            <a:r>
              <a:rPr lang="en-US" sz="2400" spc="-10" dirty="0"/>
              <a:t>different </a:t>
            </a:r>
            <a:r>
              <a:rPr lang="en-US" sz="2400" dirty="0"/>
              <a:t>crops that </a:t>
            </a:r>
            <a:r>
              <a:rPr lang="en-US" sz="2400" spc="-5" dirty="0"/>
              <a:t>are</a:t>
            </a:r>
            <a:r>
              <a:rPr lang="en-US" sz="2400" spc="-80" dirty="0"/>
              <a:t> </a:t>
            </a:r>
            <a:r>
              <a:rPr lang="en-US" sz="2400" dirty="0"/>
              <a:t>more </a:t>
            </a:r>
            <a:r>
              <a:rPr lang="en-US" sz="2400" spc="-5" dirty="0"/>
              <a:t>sustainable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Eat less</a:t>
            </a:r>
            <a:r>
              <a:rPr lang="en-US" sz="2400" spc="-85" dirty="0"/>
              <a:t> </a:t>
            </a:r>
            <a:r>
              <a:rPr lang="en-US" sz="2400" spc="-5" dirty="0"/>
              <a:t>meat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Increase education about </a:t>
            </a:r>
            <a:r>
              <a:rPr lang="en-US" sz="2400" dirty="0"/>
              <a:t>food </a:t>
            </a:r>
            <a:r>
              <a:rPr lang="en-US" sz="2400" spc="-5" dirty="0"/>
              <a:t>and</a:t>
            </a:r>
            <a:r>
              <a:rPr lang="en-US" sz="2400" spc="-100" dirty="0"/>
              <a:t> </a:t>
            </a:r>
            <a:r>
              <a:rPr lang="en-US" sz="2400" spc="-10" dirty="0"/>
              <a:t>diet</a:t>
            </a:r>
            <a:endParaRPr lang="en-US" sz="2400" dirty="0"/>
          </a:p>
          <a:p>
            <a:pPr marL="926465" marR="1036319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Increase insect </a:t>
            </a:r>
            <a:r>
              <a:rPr lang="en-US" sz="2400" dirty="0"/>
              <a:t>consumption</a:t>
            </a:r>
            <a:r>
              <a:rPr lang="en-US" sz="2400" spc="-140" dirty="0"/>
              <a:t> </a:t>
            </a:r>
            <a:r>
              <a:rPr lang="en-US" sz="2400" spc="-5" dirty="0"/>
              <a:t>(large </a:t>
            </a:r>
            <a:r>
              <a:rPr lang="en-US" sz="2400" dirty="0"/>
              <a:t>protein </a:t>
            </a:r>
            <a:r>
              <a:rPr lang="en-US" sz="2400" spc="-5" dirty="0"/>
              <a:t>source,</a:t>
            </a:r>
            <a:r>
              <a:rPr lang="en-US" sz="2400" spc="-60" dirty="0"/>
              <a:t> </a:t>
            </a:r>
            <a:r>
              <a:rPr lang="en-US" sz="2400" spc="-10" dirty="0"/>
              <a:t>r-strategists)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65832-2647-49E3-AEA5-EAF8F6DCE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7497" b="2"/>
          <a:stretch/>
        </p:blipFill>
        <p:spPr>
          <a:xfrm>
            <a:off x="6706581" y="2247531"/>
            <a:ext cx="5485419" cy="4610469"/>
          </a:xfrm>
          <a:custGeom>
            <a:avLst/>
            <a:gdLst>
              <a:gd name="connsiteX0" fmla="*/ 3140343 w 5485419"/>
              <a:gd name="connsiteY0" fmla="*/ 0 h 4610469"/>
              <a:gd name="connsiteX1" fmla="*/ 5360901 w 5485419"/>
              <a:gd name="connsiteY1" fmla="*/ 919786 h 4610469"/>
              <a:gd name="connsiteX2" fmla="*/ 5485419 w 5485419"/>
              <a:gd name="connsiteY2" fmla="*/ 1056789 h 4610469"/>
              <a:gd name="connsiteX3" fmla="*/ 5485419 w 5485419"/>
              <a:gd name="connsiteY3" fmla="*/ 4610469 h 4610469"/>
              <a:gd name="connsiteX4" fmla="*/ 366137 w 5485419"/>
              <a:gd name="connsiteY4" fmla="*/ 4610469 h 4610469"/>
              <a:gd name="connsiteX5" fmla="*/ 246784 w 5485419"/>
              <a:gd name="connsiteY5" fmla="*/ 4362707 h 4610469"/>
              <a:gd name="connsiteX6" fmla="*/ 0 w 5485419"/>
              <a:gd name="connsiteY6" fmla="*/ 3140344 h 4610469"/>
              <a:gd name="connsiteX7" fmla="*/ 3140343 w 5485419"/>
              <a:gd name="connsiteY7" fmla="*/ 0 h 46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CD60A-4B50-4D1C-93F5-BCF2F5D6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560" b="-2"/>
          <a:stretch/>
        </p:blipFill>
        <p:spPr>
          <a:xfrm>
            <a:off x="6219440" y="1"/>
            <a:ext cx="4548867" cy="2614366"/>
          </a:xfrm>
          <a:custGeom>
            <a:avLst/>
            <a:gdLst>
              <a:gd name="connsiteX0" fmla="*/ 28132 w 4548867"/>
              <a:gd name="connsiteY0" fmla="*/ 0 h 2614366"/>
              <a:gd name="connsiteX1" fmla="*/ 4520736 w 4548867"/>
              <a:gd name="connsiteY1" fmla="*/ 0 h 2614366"/>
              <a:gd name="connsiteX2" fmla="*/ 4537124 w 4548867"/>
              <a:gd name="connsiteY2" fmla="*/ 107385 h 2614366"/>
              <a:gd name="connsiteX3" fmla="*/ 4548867 w 4548867"/>
              <a:gd name="connsiteY3" fmla="*/ 339933 h 2614366"/>
              <a:gd name="connsiteX4" fmla="*/ 2274434 w 4548867"/>
              <a:gd name="connsiteY4" fmla="*/ 2614366 h 2614366"/>
              <a:gd name="connsiteX5" fmla="*/ 0 w 4548867"/>
              <a:gd name="connsiteY5" fmla="*/ 339933 h 2614366"/>
              <a:gd name="connsiteX6" fmla="*/ 11743 w 4548867"/>
              <a:gd name="connsiteY6" fmla="*/ 107385 h 261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37BAF8-EA97-496B-9DF6-3D53B6A19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70602"/>
            <a:ext cx="5290594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4100" kern="1200" spc="-5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Increasing Sustainability of Food</a:t>
            </a:r>
            <a:r>
              <a:rPr lang="en-US" sz="4100" kern="1200" spc="55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spc="-5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Supplies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5661" y="2421682"/>
            <a:ext cx="5286665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WHAT ARE THE</a:t>
            </a:r>
            <a:r>
              <a:rPr lang="en-US" sz="2400" b="1" spc="-80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SOLUTIONS?</a:t>
            </a:r>
            <a:endParaRPr lang="en-US" sz="24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  <a:spcBef>
                <a:spcPts val="994"/>
              </a:spcBef>
            </a:pPr>
            <a:r>
              <a:rPr lang="en-US" sz="2400" b="1" spc="-5" dirty="0">
                <a:solidFill>
                  <a:srgbClr val="000000"/>
                </a:solidFill>
              </a:rPr>
              <a:t>Change How </a:t>
            </a:r>
            <a:r>
              <a:rPr lang="en-US" sz="2400" b="1" dirty="0">
                <a:solidFill>
                  <a:srgbClr val="000000"/>
                </a:solidFill>
              </a:rPr>
              <a:t>we </a:t>
            </a:r>
            <a:r>
              <a:rPr lang="en-US" sz="2400" b="1" spc="-5" dirty="0">
                <a:solidFill>
                  <a:srgbClr val="000000"/>
                </a:solidFill>
              </a:rPr>
              <a:t>Sell</a:t>
            </a:r>
            <a:r>
              <a:rPr lang="en-US" sz="2400" b="1" spc="-15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Food</a:t>
            </a:r>
            <a:endParaRPr lang="en-US" sz="2400" dirty="0">
              <a:solidFill>
                <a:srgbClr val="000000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 </a:t>
            </a:r>
            <a:r>
              <a:rPr lang="en-US" sz="2400" spc="-5" dirty="0">
                <a:solidFill>
                  <a:srgbClr val="000000"/>
                </a:solidFill>
              </a:rPr>
              <a:t>processing </a:t>
            </a:r>
            <a:r>
              <a:rPr lang="en-US" sz="2400" dirty="0">
                <a:solidFill>
                  <a:srgbClr val="000000"/>
                </a:solidFill>
              </a:rPr>
              <a:t>– </a:t>
            </a:r>
            <a:r>
              <a:rPr lang="en-US" sz="2400" spc="-5" dirty="0">
                <a:solidFill>
                  <a:srgbClr val="000000"/>
                </a:solidFill>
              </a:rPr>
              <a:t>whole </a:t>
            </a:r>
            <a:r>
              <a:rPr lang="en-US" sz="2400" dirty="0">
                <a:solidFill>
                  <a:srgbClr val="000000"/>
                </a:solidFill>
              </a:rPr>
              <a:t>foods </a:t>
            </a:r>
            <a:r>
              <a:rPr lang="en-US" sz="2400" spc="-5" dirty="0">
                <a:solidFill>
                  <a:srgbClr val="000000"/>
                </a:solidFill>
              </a:rPr>
              <a:t>are </a:t>
            </a:r>
            <a:r>
              <a:rPr lang="en-US" sz="2400" dirty="0">
                <a:solidFill>
                  <a:srgbClr val="000000"/>
                </a:solidFill>
              </a:rPr>
              <a:t>more</a:t>
            </a:r>
            <a:r>
              <a:rPr lang="en-US" sz="2400" spc="-114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nutritious</a:t>
            </a:r>
            <a:endParaRPr lang="en-US" sz="2400" dirty="0">
              <a:solidFill>
                <a:srgbClr val="000000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 </a:t>
            </a:r>
            <a:r>
              <a:rPr lang="en-US" sz="2400" spc="-5" dirty="0">
                <a:solidFill>
                  <a:srgbClr val="000000"/>
                </a:solidFill>
              </a:rPr>
              <a:t>packaging </a:t>
            </a:r>
            <a:r>
              <a:rPr lang="en-US" sz="2400" dirty="0">
                <a:solidFill>
                  <a:srgbClr val="000000"/>
                </a:solidFill>
              </a:rPr>
              <a:t>– creates </a:t>
            </a:r>
            <a:r>
              <a:rPr lang="en-US" sz="2400" spc="-10" dirty="0">
                <a:solidFill>
                  <a:srgbClr val="000000"/>
                </a:solidFill>
              </a:rPr>
              <a:t>domestic</a:t>
            </a:r>
            <a:r>
              <a:rPr lang="en-US" sz="2400" spc="-90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waste</a:t>
            </a:r>
            <a:endParaRPr lang="en-US" sz="2400" dirty="0">
              <a:solidFill>
                <a:srgbClr val="000000"/>
              </a:solidFill>
            </a:endParaRPr>
          </a:p>
          <a:p>
            <a:pPr marL="926465" marR="508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 transporting foods – </a:t>
            </a:r>
            <a:r>
              <a:rPr lang="en-US" sz="2400" spc="-5" dirty="0">
                <a:solidFill>
                  <a:srgbClr val="000000"/>
                </a:solidFill>
              </a:rPr>
              <a:t>increases </a:t>
            </a:r>
            <a:r>
              <a:rPr lang="en-US" sz="2400" dirty="0">
                <a:solidFill>
                  <a:srgbClr val="000000"/>
                </a:solidFill>
              </a:rPr>
              <a:t>use of fossil </a:t>
            </a:r>
            <a:r>
              <a:rPr lang="en-US" sz="2400" spc="-5" dirty="0">
                <a:solidFill>
                  <a:srgbClr val="000000"/>
                </a:solidFill>
              </a:rPr>
              <a:t>fuels  (must balance energy </a:t>
            </a:r>
            <a:r>
              <a:rPr lang="en-US" sz="2400" dirty="0">
                <a:solidFill>
                  <a:srgbClr val="000000"/>
                </a:solidFill>
              </a:rPr>
              <a:t>use and </a:t>
            </a:r>
            <a:r>
              <a:rPr lang="en-US" sz="2400" spc="-5" dirty="0">
                <a:solidFill>
                  <a:srgbClr val="000000"/>
                </a:solidFill>
              </a:rPr>
              <a:t>efficiency, it </a:t>
            </a:r>
            <a:r>
              <a:rPr lang="en-US" sz="2400" dirty="0">
                <a:solidFill>
                  <a:srgbClr val="000000"/>
                </a:solidFill>
              </a:rPr>
              <a:t>may </a:t>
            </a:r>
            <a:r>
              <a:rPr lang="en-US" sz="2400" spc="-5" dirty="0">
                <a:solidFill>
                  <a:srgbClr val="000000"/>
                </a:solidFill>
              </a:rPr>
              <a:t>be </a:t>
            </a:r>
            <a:r>
              <a:rPr lang="en-US" sz="2400" dirty="0">
                <a:solidFill>
                  <a:srgbClr val="000000"/>
                </a:solidFill>
              </a:rPr>
              <a:t>more  </a:t>
            </a:r>
            <a:r>
              <a:rPr lang="en-US" sz="2400" spc="-5" dirty="0">
                <a:solidFill>
                  <a:srgbClr val="000000"/>
                </a:solidFill>
              </a:rPr>
              <a:t>efficient </a:t>
            </a: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spc="-5" dirty="0">
                <a:solidFill>
                  <a:srgbClr val="000000"/>
                </a:solidFill>
              </a:rPr>
              <a:t>import </a:t>
            </a: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spc="-5" dirty="0">
                <a:solidFill>
                  <a:srgbClr val="000000"/>
                </a:solidFill>
              </a:rPr>
              <a:t>product </a:t>
            </a:r>
            <a:r>
              <a:rPr lang="en-US" sz="2400" dirty="0">
                <a:solidFill>
                  <a:srgbClr val="000000"/>
                </a:solidFill>
              </a:rPr>
              <a:t>than to grow </a:t>
            </a:r>
            <a:r>
              <a:rPr lang="en-US" sz="2400" spc="-5" dirty="0">
                <a:solidFill>
                  <a:srgbClr val="000000"/>
                </a:solidFill>
              </a:rPr>
              <a:t>in </a:t>
            </a:r>
            <a:r>
              <a:rPr lang="en-US" sz="2400" dirty="0">
                <a:solidFill>
                  <a:srgbClr val="000000"/>
                </a:solidFill>
              </a:rPr>
              <a:t>a climate  </a:t>
            </a:r>
            <a:r>
              <a:rPr lang="en-US" sz="2400" spc="-5" dirty="0">
                <a:solidFill>
                  <a:srgbClr val="000000"/>
                </a:solidFill>
              </a:rPr>
              <a:t>where it </a:t>
            </a:r>
            <a:r>
              <a:rPr lang="en-US" sz="2400" dirty="0">
                <a:solidFill>
                  <a:srgbClr val="000000"/>
                </a:solidFill>
              </a:rPr>
              <a:t>requires a </a:t>
            </a:r>
            <a:r>
              <a:rPr lang="en-US" sz="2400" spc="-5" dirty="0">
                <a:solidFill>
                  <a:srgbClr val="000000"/>
                </a:solidFill>
              </a:rPr>
              <a:t>lot </a:t>
            </a:r>
            <a:r>
              <a:rPr lang="en-US" sz="2400" dirty="0">
                <a:solidFill>
                  <a:srgbClr val="000000"/>
                </a:solidFill>
              </a:rPr>
              <a:t>of</a:t>
            </a:r>
            <a:r>
              <a:rPr lang="en-US" sz="2400" spc="-120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energy)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1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501140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</a:t>
            </a:r>
            <a:r>
              <a:rPr lang="en-US" sz="3700" kern="1200" spc="-11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spc="-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Problem?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69900" marR="15494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spc="45" dirty="0">
                <a:solidFill>
                  <a:srgbClr val="000000"/>
                </a:solidFill>
              </a:rPr>
              <a:t>870 </a:t>
            </a:r>
            <a:r>
              <a:rPr lang="en-US" sz="2200" dirty="0">
                <a:solidFill>
                  <a:srgbClr val="000000"/>
                </a:solidFill>
              </a:rPr>
              <a:t>million </a:t>
            </a:r>
            <a:r>
              <a:rPr lang="en-US" sz="2200" spc="-10" dirty="0">
                <a:solidFill>
                  <a:srgbClr val="000000"/>
                </a:solidFill>
              </a:rPr>
              <a:t>people </a:t>
            </a:r>
            <a:r>
              <a:rPr lang="en-US" sz="2200" dirty="0">
                <a:solidFill>
                  <a:srgbClr val="000000"/>
                </a:solidFill>
              </a:rPr>
              <a:t>(1 in </a:t>
            </a:r>
            <a:r>
              <a:rPr lang="en-US" sz="2200" spc="-5" dirty="0">
                <a:solidFill>
                  <a:srgbClr val="000000"/>
                </a:solidFill>
              </a:rPr>
              <a:t>8) </a:t>
            </a:r>
            <a:r>
              <a:rPr lang="en-US" sz="2200" spc="-10" dirty="0">
                <a:solidFill>
                  <a:srgbClr val="000000"/>
                </a:solidFill>
              </a:rPr>
              <a:t>suffer </a:t>
            </a:r>
            <a:r>
              <a:rPr lang="en-US" sz="2200" spc="-5" dirty="0">
                <a:solidFill>
                  <a:srgbClr val="000000"/>
                </a:solidFill>
              </a:rPr>
              <a:t>from </a:t>
            </a:r>
            <a:r>
              <a:rPr lang="en-US" sz="2200" dirty="0">
                <a:solidFill>
                  <a:srgbClr val="000000"/>
                </a:solidFill>
              </a:rPr>
              <a:t>chronic  </a:t>
            </a:r>
            <a:r>
              <a:rPr lang="en-US" sz="2200" spc="-5" dirty="0">
                <a:solidFill>
                  <a:srgbClr val="000000"/>
                </a:solidFill>
              </a:rPr>
              <a:t>undernourishment (deficiency of calories </a:t>
            </a:r>
            <a:r>
              <a:rPr lang="en-US" sz="2200" spc="-10" dirty="0">
                <a:solidFill>
                  <a:srgbClr val="000000"/>
                </a:solidFill>
              </a:rPr>
              <a:t>and </a:t>
            </a:r>
            <a:r>
              <a:rPr lang="en-US" sz="2200" spc="-5" dirty="0">
                <a:solidFill>
                  <a:srgbClr val="000000"/>
                </a:solidFill>
              </a:rPr>
              <a:t>protein)  worldwide</a:t>
            </a:r>
            <a:endParaRPr lang="en-US" sz="2200" dirty="0">
              <a:solidFill>
                <a:srgbClr val="000000"/>
              </a:solidFill>
            </a:endParaRPr>
          </a:p>
          <a:p>
            <a:pPr marL="469900" marR="738505" indent="-228600" defTabSz="91440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lang="en-US" sz="2200" spc="35" dirty="0">
                <a:solidFill>
                  <a:srgbClr val="000000"/>
                </a:solidFill>
              </a:rPr>
              <a:t>Poor </a:t>
            </a:r>
            <a:r>
              <a:rPr lang="en-US" sz="2200" dirty="0">
                <a:solidFill>
                  <a:srgbClr val="000000"/>
                </a:solidFill>
              </a:rPr>
              <a:t>nutrition </a:t>
            </a:r>
            <a:r>
              <a:rPr lang="en-US" sz="2200" spc="-10" dirty="0">
                <a:solidFill>
                  <a:srgbClr val="000000"/>
                </a:solidFill>
              </a:rPr>
              <a:t>plays </a:t>
            </a:r>
            <a:r>
              <a:rPr lang="en-US" sz="2200" spc="-5" dirty="0">
                <a:solidFill>
                  <a:srgbClr val="000000"/>
                </a:solidFill>
              </a:rPr>
              <a:t>a role </a:t>
            </a:r>
            <a:r>
              <a:rPr lang="en-US" sz="2200" dirty="0">
                <a:solidFill>
                  <a:srgbClr val="000000"/>
                </a:solidFill>
              </a:rPr>
              <a:t>in </a:t>
            </a:r>
            <a:r>
              <a:rPr lang="en-US" sz="2200" spc="-10" dirty="0">
                <a:solidFill>
                  <a:srgbClr val="000000"/>
                </a:solidFill>
              </a:rPr>
              <a:t>at </a:t>
            </a:r>
            <a:r>
              <a:rPr lang="en-US" sz="2200" spc="-5" dirty="0">
                <a:solidFill>
                  <a:srgbClr val="000000"/>
                </a:solidFill>
              </a:rPr>
              <a:t>least half of the </a:t>
            </a:r>
            <a:r>
              <a:rPr lang="en-US" sz="2200" spc="-10" dirty="0">
                <a:solidFill>
                  <a:srgbClr val="000000"/>
                </a:solidFill>
              </a:rPr>
              <a:t>10.9  </a:t>
            </a:r>
            <a:r>
              <a:rPr lang="en-US" sz="2200" dirty="0">
                <a:solidFill>
                  <a:srgbClr val="000000"/>
                </a:solidFill>
              </a:rPr>
              <a:t>million child </a:t>
            </a:r>
            <a:r>
              <a:rPr lang="en-US" sz="2200" spc="-10" dirty="0">
                <a:solidFill>
                  <a:srgbClr val="000000"/>
                </a:solidFill>
              </a:rPr>
              <a:t>deaths </a:t>
            </a:r>
            <a:r>
              <a:rPr lang="en-US" sz="2200" spc="-5" dirty="0">
                <a:solidFill>
                  <a:srgbClr val="000000"/>
                </a:solidFill>
              </a:rPr>
              <a:t>each</a:t>
            </a:r>
            <a:r>
              <a:rPr lang="en-US" sz="2200" spc="-35" dirty="0">
                <a:solidFill>
                  <a:srgbClr val="000000"/>
                </a:solidFill>
              </a:rPr>
              <a:t> </a:t>
            </a:r>
            <a:r>
              <a:rPr lang="en-US" sz="2200" spc="-10" dirty="0">
                <a:solidFill>
                  <a:srgbClr val="000000"/>
                </a:solidFill>
              </a:rPr>
              <a:t>year</a:t>
            </a:r>
            <a:endParaRPr lang="en-US" sz="2200" dirty="0">
              <a:solidFill>
                <a:srgbClr val="000000"/>
              </a:solidFill>
            </a:endParaRPr>
          </a:p>
          <a:p>
            <a:pPr marL="469900" marR="508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spc="45" dirty="0">
                <a:solidFill>
                  <a:srgbClr val="000000"/>
                </a:solidFill>
              </a:rPr>
              <a:t>The </a:t>
            </a:r>
            <a:r>
              <a:rPr lang="en-US" sz="2200" spc="-5" dirty="0">
                <a:solidFill>
                  <a:srgbClr val="000000"/>
                </a:solidFill>
              </a:rPr>
              <a:t>world produces enough food to feed </a:t>
            </a:r>
            <a:r>
              <a:rPr lang="en-US" sz="2200" spc="-10" dirty="0">
                <a:solidFill>
                  <a:srgbClr val="000000"/>
                </a:solidFill>
              </a:rPr>
              <a:t>every person </a:t>
            </a:r>
            <a:r>
              <a:rPr lang="en-US" sz="2200" spc="-5" dirty="0">
                <a:solidFill>
                  <a:srgbClr val="000000"/>
                </a:solidFill>
              </a:rPr>
              <a:t>on Earth (actually, </a:t>
            </a:r>
            <a:r>
              <a:rPr lang="en-US" sz="2200" dirty="0">
                <a:solidFill>
                  <a:srgbClr val="000000"/>
                </a:solidFill>
              </a:rPr>
              <a:t>in </a:t>
            </a:r>
            <a:r>
              <a:rPr lang="en-US" sz="2200" spc="-5" dirty="0">
                <a:solidFill>
                  <a:srgbClr val="000000"/>
                </a:solidFill>
              </a:rPr>
              <a:t>excess) however, </a:t>
            </a:r>
            <a:r>
              <a:rPr lang="en-US" sz="2200" dirty="0">
                <a:solidFill>
                  <a:srgbClr val="000000"/>
                </a:solidFill>
              </a:rPr>
              <a:t>it is </a:t>
            </a:r>
            <a:r>
              <a:rPr lang="en-US" sz="2200" spc="-10" dirty="0">
                <a:solidFill>
                  <a:srgbClr val="000000"/>
                </a:solidFill>
              </a:rPr>
              <a:t>lack </a:t>
            </a:r>
            <a:r>
              <a:rPr lang="en-US" sz="2200" spc="-5" dirty="0">
                <a:solidFill>
                  <a:srgbClr val="000000"/>
                </a:solidFill>
              </a:rPr>
              <a:t>of  transportation, </a:t>
            </a:r>
            <a:r>
              <a:rPr lang="en-US" sz="2200" spc="-10" dirty="0">
                <a:solidFill>
                  <a:srgbClr val="000000"/>
                </a:solidFill>
              </a:rPr>
              <a:t>access </a:t>
            </a:r>
            <a:r>
              <a:rPr lang="en-US" sz="2200" spc="-5" dirty="0">
                <a:solidFill>
                  <a:srgbClr val="000000"/>
                </a:solidFill>
              </a:rPr>
              <a:t>to </a:t>
            </a:r>
            <a:r>
              <a:rPr lang="en-US" sz="2200" spc="-10" dirty="0">
                <a:solidFill>
                  <a:srgbClr val="000000"/>
                </a:solidFill>
              </a:rPr>
              <a:t>land, water, and </a:t>
            </a:r>
            <a:r>
              <a:rPr lang="en-US" sz="2200" spc="-5" dirty="0">
                <a:solidFill>
                  <a:srgbClr val="000000"/>
                </a:solidFill>
              </a:rPr>
              <a:t>money to distribute this food that creates the</a:t>
            </a:r>
            <a:r>
              <a:rPr lang="en-US" sz="2200" spc="60" dirty="0">
                <a:solidFill>
                  <a:srgbClr val="000000"/>
                </a:solidFill>
              </a:rPr>
              <a:t> </a:t>
            </a:r>
            <a:r>
              <a:rPr lang="en-US" sz="2200" spc="-10" dirty="0">
                <a:solidFill>
                  <a:srgbClr val="000000"/>
                </a:solidFill>
              </a:rPr>
              <a:t>shortages</a:t>
            </a:r>
            <a:endParaRPr lang="en-US" sz="2200" dirty="0">
              <a:solidFill>
                <a:srgbClr val="000000"/>
              </a:solidFill>
            </a:endParaRPr>
          </a:p>
          <a:p>
            <a:pPr marL="4699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200" spc="20" dirty="0">
                <a:solidFill>
                  <a:srgbClr val="000000"/>
                </a:solidFill>
              </a:rPr>
              <a:t>Poverty, </a:t>
            </a:r>
            <a:r>
              <a:rPr lang="en-US" sz="2200" spc="-5" dirty="0">
                <a:solidFill>
                  <a:srgbClr val="000000"/>
                </a:solidFill>
              </a:rPr>
              <a:t>harmful economic </a:t>
            </a:r>
            <a:r>
              <a:rPr lang="en-US" sz="2200" spc="-10" dirty="0">
                <a:solidFill>
                  <a:srgbClr val="000000"/>
                </a:solidFill>
              </a:rPr>
              <a:t>systems, </a:t>
            </a:r>
            <a:r>
              <a:rPr lang="en-US" sz="2200" dirty="0">
                <a:solidFill>
                  <a:srgbClr val="000000"/>
                </a:solidFill>
              </a:rPr>
              <a:t>conflict,</a:t>
            </a:r>
            <a:r>
              <a:rPr lang="en-US" sz="2200" spc="50" dirty="0">
                <a:solidFill>
                  <a:srgbClr val="000000"/>
                </a:solidFill>
              </a:rPr>
              <a:t> </a:t>
            </a:r>
            <a:r>
              <a:rPr lang="en-US" sz="2200" spc="-10" dirty="0">
                <a:solidFill>
                  <a:srgbClr val="000000"/>
                </a:solidFill>
              </a:rPr>
              <a:t>and</a:t>
            </a:r>
            <a:r>
              <a:rPr lang="en-US" sz="2200" dirty="0">
                <a:solidFill>
                  <a:srgbClr val="000000"/>
                </a:solidFill>
              </a:rPr>
              <a:t> climate </a:t>
            </a:r>
            <a:r>
              <a:rPr lang="en-US" sz="2200" spc="-5" dirty="0">
                <a:solidFill>
                  <a:srgbClr val="000000"/>
                </a:solidFill>
              </a:rPr>
              <a:t>change all contribute to the</a:t>
            </a:r>
            <a:r>
              <a:rPr lang="en-US" sz="2200" spc="70" dirty="0">
                <a:solidFill>
                  <a:srgbClr val="000000"/>
                </a:solidFill>
              </a:rPr>
              <a:t> </a:t>
            </a:r>
            <a:r>
              <a:rPr lang="en-US" sz="2200" spc="-10" dirty="0">
                <a:solidFill>
                  <a:srgbClr val="000000"/>
                </a:solidFill>
              </a:rPr>
              <a:t>problem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898057" y="483816"/>
            <a:ext cx="7775712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071880"/>
            <a:r>
              <a:rPr lang="en-US" sz="3200" b="1" kern="1200" spc="-5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Inequalities exist in food</a:t>
            </a:r>
            <a:r>
              <a:rPr lang="en-US" sz="3200" b="1" kern="1200" spc="60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200" b="1" kern="1200" spc="-10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production</a:t>
            </a:r>
            <a:endParaRPr lang="en-US" sz="3200" b="1" kern="120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  <a:p>
            <a:pPr marL="1071880"/>
            <a:r>
              <a:rPr lang="en-US" sz="3200" b="1" kern="1200" spc="-10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and </a:t>
            </a:r>
            <a:r>
              <a:rPr lang="en-US" sz="3200" b="1" kern="1200" spc="-5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distribution </a:t>
            </a:r>
            <a:r>
              <a:rPr lang="en-US" sz="3200" b="1" kern="1200" spc="-10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around </a:t>
            </a:r>
            <a:r>
              <a:rPr lang="en-US" sz="3200" b="1" kern="1200" spc="-5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the</a:t>
            </a:r>
            <a:r>
              <a:rPr lang="en-US" sz="3200" b="1" kern="1200" spc="75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3200" b="1" kern="1200" spc="-5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world</a:t>
            </a:r>
            <a:endParaRPr lang="en-US" sz="3200" b="1" kern="120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3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A74D9-8B22-4C64-810F-636C67591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3237"/>
          <a:stretch/>
        </p:blipFill>
        <p:spPr>
          <a:xfrm>
            <a:off x="6632714" y="1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object 4"/>
          <p:cNvSpPr txBox="1"/>
          <p:nvPr/>
        </p:nvSpPr>
        <p:spPr>
          <a:xfrm>
            <a:off x="256625" y="2421682"/>
            <a:ext cx="6483095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69900" marR="17272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¾ of the </a:t>
            </a:r>
            <a:r>
              <a:rPr lang="en-US" sz="2000" spc="-5" dirty="0">
                <a:solidFill>
                  <a:srgbClr val="000000"/>
                </a:solidFill>
              </a:rPr>
              <a:t>world is inadequately </a:t>
            </a:r>
            <a:r>
              <a:rPr lang="en-US" sz="2000" dirty="0">
                <a:solidFill>
                  <a:srgbClr val="000000"/>
                </a:solidFill>
              </a:rPr>
              <a:t>fed </a:t>
            </a:r>
            <a:r>
              <a:rPr lang="en-US" sz="2000" spc="-5" dirty="0">
                <a:solidFill>
                  <a:srgbClr val="000000"/>
                </a:solidFill>
              </a:rPr>
              <a:t>with about </a:t>
            </a:r>
            <a:r>
              <a:rPr lang="en-US" sz="2000" dirty="0">
                <a:solidFill>
                  <a:srgbClr val="000000"/>
                </a:solidFill>
              </a:rPr>
              <a:t>1 </a:t>
            </a:r>
            <a:r>
              <a:rPr lang="en-US" sz="2000" spc="-5" dirty="0">
                <a:solidFill>
                  <a:srgbClr val="000000"/>
                </a:solidFill>
              </a:rPr>
              <a:t>billion going hungry</a:t>
            </a:r>
          </a:p>
          <a:p>
            <a:pPr marL="469900" marR="17272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469900" marR="219075" indent="-228600" defTabSz="914400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Too much </a:t>
            </a:r>
            <a:r>
              <a:rPr lang="en-US" sz="2000" spc="-5" dirty="0">
                <a:solidFill>
                  <a:srgbClr val="000000"/>
                </a:solidFill>
              </a:rPr>
              <a:t>food is being produced in MEDCs leading </a:t>
            </a:r>
            <a:r>
              <a:rPr lang="en-US" sz="2000" dirty="0">
                <a:solidFill>
                  <a:srgbClr val="000000"/>
                </a:solidFill>
              </a:rPr>
              <a:t>to </a:t>
            </a:r>
            <a:r>
              <a:rPr lang="en-US" sz="2000" spc="-5" dirty="0">
                <a:solidFill>
                  <a:srgbClr val="000000"/>
                </a:solidFill>
              </a:rPr>
              <a:t>surplus and lowered  price </a:t>
            </a:r>
            <a:r>
              <a:rPr lang="en-US" sz="2000" dirty="0">
                <a:solidFill>
                  <a:srgbClr val="000000"/>
                </a:solidFill>
              </a:rPr>
              <a:t>of</a:t>
            </a:r>
            <a:r>
              <a:rPr lang="en-US" sz="2000" spc="-65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food.</a:t>
            </a:r>
          </a:p>
          <a:p>
            <a:pPr marL="469900" marR="219075" indent="-228600" defTabSz="914400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469900" marR="229870" indent="-228600" defTabSz="914400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</a:pPr>
            <a:r>
              <a:rPr lang="en-US" sz="2000" spc="-5" dirty="0">
                <a:solidFill>
                  <a:srgbClr val="000000"/>
                </a:solidFill>
              </a:rPr>
              <a:t>Some MEDCs </a:t>
            </a:r>
            <a:r>
              <a:rPr lang="en-US" sz="2000" spc="5" dirty="0">
                <a:solidFill>
                  <a:srgbClr val="000000"/>
                </a:solidFill>
              </a:rPr>
              <a:t>have </a:t>
            </a:r>
            <a:r>
              <a:rPr lang="en-US" sz="2000" spc="-5" dirty="0">
                <a:solidFill>
                  <a:srgbClr val="000000"/>
                </a:solidFill>
              </a:rPr>
              <a:t>import </a:t>
            </a:r>
            <a:r>
              <a:rPr lang="en-US" sz="2000" dirty="0">
                <a:solidFill>
                  <a:srgbClr val="000000"/>
                </a:solidFill>
              </a:rPr>
              <a:t>tariffs </a:t>
            </a:r>
            <a:r>
              <a:rPr lang="en-US" sz="2000" spc="-5" dirty="0">
                <a:solidFill>
                  <a:srgbClr val="000000"/>
                </a:solidFill>
              </a:rPr>
              <a:t>which </a:t>
            </a:r>
            <a:r>
              <a:rPr lang="en-US" sz="2000" dirty="0">
                <a:solidFill>
                  <a:srgbClr val="000000"/>
                </a:solidFill>
              </a:rPr>
              <a:t>make the import of food more  expensive.</a:t>
            </a:r>
          </a:p>
          <a:p>
            <a:pPr marL="12700" marR="229870" indent="-228600" defTabSz="914400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469900" marR="5080" indent="-2286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5" dirty="0">
                <a:solidFill>
                  <a:srgbClr val="000000"/>
                </a:solidFill>
              </a:rPr>
              <a:t>LEDC </a:t>
            </a:r>
            <a:r>
              <a:rPr lang="en-US" sz="2000" dirty="0">
                <a:solidFill>
                  <a:srgbClr val="000000"/>
                </a:solidFill>
              </a:rPr>
              <a:t>food </a:t>
            </a:r>
            <a:r>
              <a:rPr lang="en-US" sz="2000" spc="-5" dirty="0">
                <a:solidFill>
                  <a:srgbClr val="000000"/>
                </a:solidFill>
              </a:rPr>
              <a:t>production is </a:t>
            </a:r>
            <a:r>
              <a:rPr lang="en-US" sz="2000" dirty="0">
                <a:solidFill>
                  <a:srgbClr val="000000"/>
                </a:solidFill>
              </a:rPr>
              <a:t>often used </a:t>
            </a:r>
            <a:r>
              <a:rPr lang="en-US" sz="2000" spc="-5" dirty="0">
                <a:solidFill>
                  <a:srgbClr val="000000"/>
                </a:solidFill>
              </a:rPr>
              <a:t>as  </a:t>
            </a: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spc="-5" dirty="0">
                <a:solidFill>
                  <a:srgbClr val="000000"/>
                </a:solidFill>
              </a:rPr>
              <a:t>way </a:t>
            </a:r>
            <a:r>
              <a:rPr lang="en-US" sz="2000" dirty="0">
                <a:solidFill>
                  <a:srgbClr val="000000"/>
                </a:solidFill>
              </a:rPr>
              <a:t>to </a:t>
            </a:r>
            <a:r>
              <a:rPr lang="en-US" sz="2000" spc="-5" dirty="0">
                <a:solidFill>
                  <a:srgbClr val="000000"/>
                </a:solidFill>
              </a:rPr>
              <a:t>generate foreign income </a:t>
            </a:r>
            <a:r>
              <a:rPr lang="en-US" sz="2000" dirty="0">
                <a:solidFill>
                  <a:srgbClr val="000000"/>
                </a:solidFill>
              </a:rPr>
              <a:t>from </a:t>
            </a:r>
            <a:r>
              <a:rPr lang="en-US" sz="2000" spc="-5" dirty="0">
                <a:solidFill>
                  <a:srgbClr val="000000"/>
                </a:solidFill>
              </a:rPr>
              <a:t>cash </a:t>
            </a:r>
            <a:r>
              <a:rPr lang="en-US" sz="2000" dirty="0">
                <a:solidFill>
                  <a:srgbClr val="000000"/>
                </a:solidFill>
              </a:rPr>
              <a:t>crops </a:t>
            </a:r>
            <a:r>
              <a:rPr lang="en-US" sz="2000" spc="-5" dirty="0">
                <a:solidFill>
                  <a:srgbClr val="000000"/>
                </a:solidFill>
              </a:rPr>
              <a:t>leading </a:t>
            </a:r>
            <a:r>
              <a:rPr lang="en-US" sz="2000" dirty="0">
                <a:solidFill>
                  <a:srgbClr val="000000"/>
                </a:solidFill>
              </a:rPr>
              <a:t>to an emphasis on export, rather than feeding the </a:t>
            </a:r>
            <a:r>
              <a:rPr lang="en-US" sz="2000" spc="-5" dirty="0">
                <a:solidFill>
                  <a:srgbClr val="000000"/>
                </a:solidFill>
              </a:rPr>
              <a:t>local  population.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5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20244-CD7A-4C9B-84B7-F4EBE05FA8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107" r="9021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5BAB-DDBB-4882-BA88-ED3CC4AC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51810"/>
            <a:ext cx="5410200" cy="1657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Inequalities exist in food production and distribution around the world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2D8D-7585-469E-83DF-141D68036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5" r="4412" b="2"/>
          <a:stretch/>
        </p:blipFill>
        <p:spPr>
          <a:xfrm>
            <a:off x="20" y="-2"/>
            <a:ext cx="3505180" cy="4616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F7041-6116-4BC1-90CC-73ABD556E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" r="-5" b="-5"/>
          <a:stretch/>
        </p:blipFill>
        <p:spPr>
          <a:xfrm>
            <a:off x="3505200" y="-15743"/>
            <a:ext cx="2829214" cy="2303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10900-794B-4053-907A-E651884D9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92" r="18547" b="-3"/>
          <a:stretch/>
        </p:blipFill>
        <p:spPr>
          <a:xfrm>
            <a:off x="3518095" y="2287387"/>
            <a:ext cx="2825496" cy="232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42F9B-A3FC-4D5D-8FFD-D7F0AB0F9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34" b="3"/>
          <a:stretch/>
        </p:blipFill>
        <p:spPr>
          <a:xfrm>
            <a:off x="-3717" y="4616536"/>
            <a:ext cx="2314335" cy="2241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F37121-34FE-4FBA-829C-64F1B20039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703" r="2" b="2"/>
          <a:stretch/>
        </p:blipFill>
        <p:spPr>
          <a:xfrm>
            <a:off x="2310618" y="4602702"/>
            <a:ext cx="4023796" cy="2250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722F4-46AF-4AE9-A1BE-DC9020DB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20" y="1709424"/>
            <a:ext cx="5333980" cy="5044591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Long-standing imbalance between rich  and poor countries in international  agricultural trade.</a:t>
            </a:r>
          </a:p>
          <a:p>
            <a:r>
              <a:rPr lang="en-US" sz="2600" dirty="0"/>
              <a:t>Domestic support and export subsidies to  farmers in MEDCs make LEDC crops  uncompetitive.</a:t>
            </a:r>
          </a:p>
          <a:p>
            <a:r>
              <a:rPr lang="en-US" sz="2600" dirty="0"/>
              <a:t>Increased meat/dairy consumption and  biofuel use, pushes prices up as land isn’t used for food crops.</a:t>
            </a:r>
          </a:p>
          <a:p>
            <a:r>
              <a:rPr lang="en-US" sz="2600" dirty="0"/>
              <a:t>Climate change with higher temps in tropical and subtropical areas can lead to  crop loss.</a:t>
            </a:r>
          </a:p>
          <a:p>
            <a:r>
              <a:rPr lang="en-US" sz="2600" dirty="0"/>
              <a:t>MEDC farms are very technocentric,  whereas LEDC farms are very labor intensive (usually from within the family.)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0779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85800" y="646842"/>
            <a:ext cx="5561319" cy="1386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480310"/>
            <a:r>
              <a:rPr lang="en-US" sz="28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FARMING</a:t>
            </a:r>
            <a:r>
              <a:rPr lang="en-US" sz="2800" b="1" kern="1200" spc="-1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SYSTEMS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8F7B7-8DFE-46F1-A9D6-5FD90ED63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1" r="3" b="21392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1CD9B-BD83-4C6B-A08D-F0AA24D0E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9" r="15269" b="-3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8C2AA-FAC2-4DB3-9692-149B8881F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5" r="15025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53" name="Rectangle 41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2159" y="2758930"/>
            <a:ext cx="3944010" cy="3455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b="1" spc="10" dirty="0">
                <a:solidFill>
                  <a:srgbClr val="FFFFFF"/>
                </a:solidFill>
              </a:rPr>
              <a:t>Subsistence</a:t>
            </a:r>
            <a:r>
              <a:rPr lang="en-US" sz="2000" b="1" spc="-30" dirty="0">
                <a:solidFill>
                  <a:srgbClr val="FFFFFF"/>
                </a:solidFill>
              </a:rPr>
              <a:t> </a:t>
            </a:r>
            <a:r>
              <a:rPr lang="en-US" sz="2000" b="1" spc="-5" dirty="0">
                <a:solidFill>
                  <a:srgbClr val="FFFFFF"/>
                </a:solidFill>
              </a:rPr>
              <a:t>Farming</a:t>
            </a:r>
            <a:endParaRPr lang="en-US" sz="2000" dirty="0">
              <a:solidFill>
                <a:srgbClr val="FFFFFF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2000" spc="-5" dirty="0">
                <a:solidFill>
                  <a:srgbClr val="FFFFFF"/>
                </a:solidFill>
              </a:rPr>
              <a:t>Producing </a:t>
            </a:r>
            <a:r>
              <a:rPr lang="en-US" sz="2000" dirty="0">
                <a:solidFill>
                  <a:srgbClr val="FFFFFF"/>
                </a:solidFill>
              </a:rPr>
              <a:t>food for family </a:t>
            </a:r>
            <a:r>
              <a:rPr lang="en-US" sz="2000" spc="-5" dirty="0">
                <a:solidFill>
                  <a:srgbClr val="FFFFFF"/>
                </a:solidFill>
              </a:rPr>
              <a:t>and local</a:t>
            </a:r>
            <a:r>
              <a:rPr lang="en-US" sz="2000" spc="-1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community</a:t>
            </a:r>
          </a:p>
          <a:p>
            <a:pPr marL="9271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No</a:t>
            </a:r>
            <a:r>
              <a:rPr lang="en-US" sz="2000" spc="-100" dirty="0">
                <a:solidFill>
                  <a:srgbClr val="FFFFFF"/>
                </a:solidFill>
              </a:rPr>
              <a:t> </a:t>
            </a:r>
            <a:r>
              <a:rPr lang="en-US" sz="2000" spc="-5" dirty="0">
                <a:solidFill>
                  <a:srgbClr val="FFFFFF"/>
                </a:solidFill>
              </a:rPr>
              <a:t>surplus</a:t>
            </a:r>
            <a:endParaRPr lang="en-US" sz="2000" dirty="0">
              <a:solidFill>
                <a:srgbClr val="FFFFFF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000" spc="-5" dirty="0">
                <a:solidFill>
                  <a:srgbClr val="FFFFFF"/>
                </a:solidFill>
              </a:rPr>
              <a:t>Human and animal </a:t>
            </a:r>
            <a:r>
              <a:rPr lang="en-US" sz="2000" spc="-5" dirty="0" err="1">
                <a:solidFill>
                  <a:srgbClr val="FFFFFF"/>
                </a:solidFill>
              </a:rPr>
              <a:t>labour</a:t>
            </a:r>
            <a:r>
              <a:rPr lang="en-US" sz="2000" spc="-5" dirty="0">
                <a:solidFill>
                  <a:srgbClr val="FFFFFF"/>
                </a:solidFill>
              </a:rPr>
              <a:t> (low</a:t>
            </a:r>
            <a:r>
              <a:rPr lang="en-US" sz="2000" dirty="0">
                <a:solidFill>
                  <a:srgbClr val="FFFFFF"/>
                </a:solidFill>
              </a:rPr>
              <a:t> tech)</a:t>
            </a:r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000" spc="-5" dirty="0">
                <a:solidFill>
                  <a:srgbClr val="FFFFFF"/>
                </a:solidFill>
              </a:rPr>
              <a:t>Mixed</a:t>
            </a:r>
            <a:r>
              <a:rPr lang="en-US" sz="2000" spc="-60" dirty="0">
                <a:solidFill>
                  <a:srgbClr val="FFFFFF"/>
                </a:solidFill>
              </a:rPr>
              <a:t> </a:t>
            </a:r>
            <a:r>
              <a:rPr lang="en-US" sz="2000" spc="-5" dirty="0">
                <a:solidFill>
                  <a:srgbClr val="FFFFFF"/>
                </a:solidFill>
              </a:rPr>
              <a:t>crops</a:t>
            </a:r>
            <a:endParaRPr lang="en-US" sz="2000" dirty="0">
              <a:solidFill>
                <a:srgbClr val="FFFFFF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Low </a:t>
            </a:r>
            <a:r>
              <a:rPr lang="en-US" sz="2000" spc="-5" dirty="0">
                <a:solidFill>
                  <a:srgbClr val="FFFFFF"/>
                </a:solidFill>
              </a:rPr>
              <a:t>inputs </a:t>
            </a:r>
            <a:r>
              <a:rPr lang="en-US" sz="2000" dirty="0">
                <a:solidFill>
                  <a:srgbClr val="FFFFFF"/>
                </a:solidFill>
              </a:rPr>
              <a:t>of energy from </a:t>
            </a:r>
            <a:r>
              <a:rPr lang="en-US" sz="2000" spc="-5" dirty="0">
                <a:solidFill>
                  <a:srgbClr val="FFFFFF"/>
                </a:solidFill>
              </a:rPr>
              <a:t>fossil </a:t>
            </a:r>
            <a:r>
              <a:rPr lang="en-US" sz="2000" dirty="0">
                <a:solidFill>
                  <a:srgbClr val="FFFFFF"/>
                </a:solidFill>
              </a:rPr>
              <a:t>fuels or</a:t>
            </a:r>
            <a:r>
              <a:rPr lang="en-US" sz="2000" spc="5" dirty="0">
                <a:solidFill>
                  <a:srgbClr val="FFFFFF"/>
                </a:solidFill>
              </a:rPr>
              <a:t> </a:t>
            </a:r>
            <a:r>
              <a:rPr lang="en-US" sz="2000" spc="-5" dirty="0">
                <a:solidFill>
                  <a:srgbClr val="FFFFFF"/>
                </a:solidFill>
              </a:rPr>
              <a:t>chemicals</a:t>
            </a:r>
            <a:endParaRPr lang="en-US" sz="2000" dirty="0">
              <a:solidFill>
                <a:srgbClr val="FFFFFF"/>
              </a:solidFill>
            </a:endParaRPr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rgbClr val="FFFFFF"/>
                </a:solidFill>
              </a:rPr>
              <a:t>Cash cropping </a:t>
            </a:r>
            <a:r>
              <a:rPr lang="en-US" sz="2000" dirty="0">
                <a:solidFill>
                  <a:srgbClr val="FFFFFF"/>
                </a:solidFill>
              </a:rPr>
              <a:t>= </a:t>
            </a:r>
            <a:r>
              <a:rPr lang="en-US" sz="2000" spc="-5" dirty="0">
                <a:solidFill>
                  <a:srgbClr val="FFFFFF"/>
                </a:solidFill>
              </a:rPr>
              <a:t>growing crop </a:t>
            </a:r>
            <a:r>
              <a:rPr lang="en-US" sz="2000" dirty="0">
                <a:solidFill>
                  <a:srgbClr val="FFFFFF"/>
                </a:solidFill>
              </a:rPr>
              <a:t>for</a:t>
            </a:r>
            <a:r>
              <a:rPr lang="en-US" sz="2000" spc="25" dirty="0">
                <a:solidFill>
                  <a:srgbClr val="FFFFFF"/>
                </a:solidFill>
              </a:rPr>
              <a:t> </a:t>
            </a:r>
            <a:r>
              <a:rPr lang="en-US" sz="2000" spc="-5" dirty="0">
                <a:solidFill>
                  <a:srgbClr val="FFFFFF"/>
                </a:solidFill>
              </a:rPr>
              <a:t>market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ED9973-3249-41AB-9C8B-D6752C65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44" r="17444" b="1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03CE7-3B9A-4FEF-B198-4742B42D22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90" r="-3" b="3461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480310"/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FARMING</a:t>
            </a:r>
            <a:r>
              <a:rPr lang="en-US" sz="4800" b="1" kern="1200" spc="-1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SYSTEMS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215056-06C9-44CD-94C4-B52DD1C39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9" r="2" b="2"/>
          <a:stretch/>
        </p:blipFill>
        <p:spPr>
          <a:xfrm>
            <a:off x="20" y="10"/>
            <a:ext cx="4475130" cy="2232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D2D33-9489-43F4-AD77-A21831CFF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2" r="2" b="2"/>
          <a:stretch/>
        </p:blipFill>
        <p:spPr>
          <a:xfrm>
            <a:off x="20" y="2325504"/>
            <a:ext cx="4475130" cy="2215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D3F9D-A7C1-42EE-A783-990DB080A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14" r="2" b="15249"/>
          <a:stretch/>
        </p:blipFill>
        <p:spPr>
          <a:xfrm>
            <a:off x="20" y="4634159"/>
            <a:ext cx="4475130" cy="22238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70108" y="2121408"/>
            <a:ext cx="6993291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spc="15" dirty="0"/>
              <a:t>Commercial</a:t>
            </a:r>
            <a:r>
              <a:rPr lang="en-US" sz="2400" b="1" spc="-40" dirty="0"/>
              <a:t> </a:t>
            </a:r>
            <a:r>
              <a:rPr lang="en-US" sz="2400" b="1" spc="-5" dirty="0"/>
              <a:t>Farming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Production for</a:t>
            </a:r>
            <a:r>
              <a:rPr lang="en-US" sz="2400" spc="-114" dirty="0"/>
              <a:t> </a:t>
            </a:r>
            <a:r>
              <a:rPr lang="en-US" sz="2400" spc="5" dirty="0"/>
              <a:t>PROFIT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Maximizing</a:t>
            </a:r>
            <a:r>
              <a:rPr lang="en-US" sz="2400" spc="-30" dirty="0"/>
              <a:t> </a:t>
            </a:r>
            <a:r>
              <a:rPr lang="en-US" sz="2400" spc="-5" dirty="0"/>
              <a:t>yield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High </a:t>
            </a:r>
            <a:r>
              <a:rPr lang="en-US" sz="2400" dirty="0"/>
              <a:t>level of</a:t>
            </a:r>
            <a:r>
              <a:rPr lang="en-US" sz="2400" spc="-40" dirty="0"/>
              <a:t> </a:t>
            </a:r>
            <a:r>
              <a:rPr lang="en-US" sz="2400" spc="-5" dirty="0"/>
              <a:t>technology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Monocultures </a:t>
            </a:r>
            <a:r>
              <a:rPr lang="en-US" sz="2400" spc="-5" dirty="0"/>
              <a:t>(crop </a:t>
            </a:r>
            <a:r>
              <a:rPr lang="en-US" sz="2400" dirty="0"/>
              <a:t>or</a:t>
            </a:r>
            <a:r>
              <a:rPr lang="en-US" sz="2400" spc="-40" dirty="0"/>
              <a:t> </a:t>
            </a:r>
            <a:r>
              <a:rPr lang="en-US" sz="2400" spc="-5" dirty="0"/>
              <a:t>animal)</a:t>
            </a:r>
            <a:endParaRPr lang="en-US" sz="2400" dirty="0"/>
          </a:p>
          <a:p>
            <a:pPr marL="926465" marR="417830" indent="-228600" defTabSz="91440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r>
              <a:rPr lang="en-US" sz="2400" spc="-5" dirty="0"/>
              <a:t>High inputs </a:t>
            </a:r>
            <a:r>
              <a:rPr lang="en-US" sz="2400" dirty="0"/>
              <a:t>of energy from </a:t>
            </a:r>
            <a:r>
              <a:rPr lang="en-US" sz="2400" spc="-5" dirty="0"/>
              <a:t>fossil </a:t>
            </a:r>
            <a:r>
              <a:rPr lang="en-US" sz="2400" dirty="0"/>
              <a:t>fuels &amp;  </a:t>
            </a:r>
            <a:r>
              <a:rPr lang="en-US" sz="2400" spc="-5" dirty="0"/>
              <a:t>chemicals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Extensive </a:t>
            </a:r>
            <a:r>
              <a:rPr lang="en-US" sz="2400" dirty="0"/>
              <a:t>= more </a:t>
            </a:r>
            <a:r>
              <a:rPr lang="en-US" sz="2400" spc="-5" dirty="0"/>
              <a:t>land with</a:t>
            </a:r>
            <a:r>
              <a:rPr lang="en-US" sz="2400" spc="-70" dirty="0"/>
              <a:t> </a:t>
            </a:r>
            <a:r>
              <a:rPr lang="en-US" sz="2400" spc="-5" dirty="0"/>
              <a:t>lower stocking/planting</a:t>
            </a:r>
            <a:endParaRPr lang="en-US" sz="2400" dirty="0"/>
          </a:p>
          <a:p>
            <a:pPr marL="9271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b="1" spc="-5" dirty="0"/>
              <a:t>Intensive </a:t>
            </a:r>
            <a:r>
              <a:rPr lang="en-US" sz="2400" b="1" dirty="0"/>
              <a:t>= </a:t>
            </a:r>
            <a:r>
              <a:rPr lang="en-US" sz="2400" dirty="0"/>
              <a:t>use </a:t>
            </a:r>
            <a:r>
              <a:rPr lang="en-US" sz="2400" spc="-5" dirty="0"/>
              <a:t>land </a:t>
            </a:r>
            <a:r>
              <a:rPr lang="en-US" sz="2400" dirty="0"/>
              <a:t>more intensively</a:t>
            </a:r>
            <a:r>
              <a:rPr lang="en-US" sz="2400" spc="-40" dirty="0"/>
              <a:t> </a:t>
            </a:r>
            <a:r>
              <a:rPr lang="en-US" sz="2400" spc="-5" dirty="0"/>
              <a:t>with</a:t>
            </a:r>
            <a:r>
              <a:rPr lang="en-US" sz="2400" dirty="0"/>
              <a:t> </a:t>
            </a:r>
            <a:r>
              <a:rPr lang="en-US" sz="2400" spc="-5" dirty="0"/>
              <a:t>high input and </a:t>
            </a:r>
            <a:r>
              <a:rPr lang="en-US" sz="2400" dirty="0"/>
              <a:t>output per </a:t>
            </a:r>
            <a:r>
              <a:rPr lang="en-US" sz="2400" spc="-5" dirty="0"/>
              <a:t>unit</a:t>
            </a:r>
            <a:r>
              <a:rPr lang="en-US" sz="2400" spc="-65" dirty="0"/>
              <a:t> </a:t>
            </a:r>
            <a:r>
              <a:rPr lang="en-US" sz="2400" dirty="0"/>
              <a:t>area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0D634-3972-40A7-841C-606E0F66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249"/>
          <a:stretch/>
        </p:blipFill>
        <p:spPr>
          <a:xfrm>
            <a:off x="6706581" y="2247531"/>
            <a:ext cx="5485419" cy="4610469"/>
          </a:xfrm>
          <a:custGeom>
            <a:avLst/>
            <a:gdLst>
              <a:gd name="connsiteX0" fmla="*/ 3140343 w 5485419"/>
              <a:gd name="connsiteY0" fmla="*/ 0 h 4610469"/>
              <a:gd name="connsiteX1" fmla="*/ 5360901 w 5485419"/>
              <a:gd name="connsiteY1" fmla="*/ 919786 h 4610469"/>
              <a:gd name="connsiteX2" fmla="*/ 5485419 w 5485419"/>
              <a:gd name="connsiteY2" fmla="*/ 1056789 h 4610469"/>
              <a:gd name="connsiteX3" fmla="*/ 5485419 w 5485419"/>
              <a:gd name="connsiteY3" fmla="*/ 4610469 h 4610469"/>
              <a:gd name="connsiteX4" fmla="*/ 366137 w 5485419"/>
              <a:gd name="connsiteY4" fmla="*/ 4610469 h 4610469"/>
              <a:gd name="connsiteX5" fmla="*/ 246784 w 5485419"/>
              <a:gd name="connsiteY5" fmla="*/ 4362707 h 4610469"/>
              <a:gd name="connsiteX6" fmla="*/ 0 w 5485419"/>
              <a:gd name="connsiteY6" fmla="*/ 3140344 h 4610469"/>
              <a:gd name="connsiteX7" fmla="*/ 3140343 w 5485419"/>
              <a:gd name="connsiteY7" fmla="*/ 0 h 46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C5979-E6EA-4B08-B546-B9D1CB58F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1919" r="-1" b="4632"/>
          <a:stretch/>
        </p:blipFill>
        <p:spPr>
          <a:xfrm>
            <a:off x="6219440" y="1"/>
            <a:ext cx="4548867" cy="2614366"/>
          </a:xfrm>
          <a:custGeom>
            <a:avLst/>
            <a:gdLst>
              <a:gd name="connsiteX0" fmla="*/ 28132 w 4548867"/>
              <a:gd name="connsiteY0" fmla="*/ 0 h 2614366"/>
              <a:gd name="connsiteX1" fmla="*/ 4520736 w 4548867"/>
              <a:gd name="connsiteY1" fmla="*/ 0 h 2614366"/>
              <a:gd name="connsiteX2" fmla="*/ 4537124 w 4548867"/>
              <a:gd name="connsiteY2" fmla="*/ 107385 h 2614366"/>
              <a:gd name="connsiteX3" fmla="*/ 4548867 w 4548867"/>
              <a:gd name="connsiteY3" fmla="*/ 339933 h 2614366"/>
              <a:gd name="connsiteX4" fmla="*/ 2274434 w 4548867"/>
              <a:gd name="connsiteY4" fmla="*/ 2614366 h 2614366"/>
              <a:gd name="connsiteX5" fmla="*/ 0 w 4548867"/>
              <a:gd name="connsiteY5" fmla="*/ 339933 h 2614366"/>
              <a:gd name="connsiteX6" fmla="*/ 11743 w 4548867"/>
              <a:gd name="connsiteY6" fmla="*/ 107385 h 261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3B37BAF8-EA97-496B-9DF6-3D53B6A19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76200" y="70003"/>
            <a:ext cx="5290594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480310"/>
            <a:r>
              <a:rPr lang="en-US" b="1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FARMING</a:t>
            </a:r>
            <a:r>
              <a:rPr lang="en-US" b="1" kern="1200" spc="-1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kern="12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SYSTEMS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5661" y="2421682"/>
            <a:ext cx="5286665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spc="15" dirty="0">
                <a:solidFill>
                  <a:srgbClr val="000000"/>
                </a:solidFill>
              </a:rPr>
              <a:t>Pastoral</a:t>
            </a:r>
            <a:r>
              <a:rPr lang="en-US" sz="2400" b="1" spc="-45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Farming</a:t>
            </a:r>
            <a:endParaRPr lang="en-US" sz="2400" dirty="0">
              <a:solidFill>
                <a:srgbClr val="000000"/>
              </a:solidFill>
            </a:endParaRPr>
          </a:p>
          <a:p>
            <a:pPr marL="756285" marR="719455" indent="-228600" defTabSz="914400">
              <a:lnSpc>
                <a:spcPct val="90000"/>
              </a:lnSpc>
              <a:spcBef>
                <a:spcPts val="1030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Raising animals </a:t>
            </a: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spc="-5" dirty="0">
                <a:solidFill>
                  <a:srgbClr val="000000"/>
                </a:solidFill>
              </a:rPr>
              <a:t>grass and land not  suitable </a:t>
            </a:r>
            <a:r>
              <a:rPr lang="en-US" sz="2400" dirty="0">
                <a:solidFill>
                  <a:srgbClr val="000000"/>
                </a:solidFill>
              </a:rPr>
              <a:t>for crops</a:t>
            </a:r>
          </a:p>
          <a:p>
            <a:pPr defTabSz="914400">
              <a:lnSpc>
                <a:spcPct val="90000"/>
              </a:lnSpc>
              <a:spcBef>
                <a:spcPts val="635"/>
              </a:spcBef>
            </a:pPr>
            <a:r>
              <a:rPr lang="en-US" sz="2400" b="1" spc="25" dirty="0">
                <a:solidFill>
                  <a:srgbClr val="000000"/>
                </a:solidFill>
              </a:rPr>
              <a:t>Arable</a:t>
            </a:r>
            <a:r>
              <a:rPr lang="en-US" sz="2400" b="1" spc="-50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Farming</a:t>
            </a:r>
            <a:endParaRPr lang="en-US" sz="2400" dirty="0">
              <a:solidFill>
                <a:srgbClr val="000000"/>
              </a:solidFill>
            </a:endParaRPr>
          </a:p>
          <a:p>
            <a:pPr marL="469900" indent="-228600" defTabSz="914400">
              <a:lnSpc>
                <a:spcPct val="90000"/>
              </a:lnSpc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lang="en-US" sz="2400" spc="-5" dirty="0">
                <a:solidFill>
                  <a:srgbClr val="000000"/>
                </a:solidFill>
              </a:rPr>
              <a:t>Growing </a:t>
            </a:r>
            <a:r>
              <a:rPr lang="en-US" sz="2400" dirty="0">
                <a:solidFill>
                  <a:srgbClr val="000000"/>
                </a:solidFill>
              </a:rPr>
              <a:t>crops on good </a:t>
            </a:r>
            <a:r>
              <a:rPr lang="en-US" sz="2400" spc="-5" dirty="0">
                <a:solidFill>
                  <a:srgbClr val="000000"/>
                </a:solidFill>
              </a:rPr>
              <a:t>soil </a:t>
            </a:r>
            <a:r>
              <a:rPr lang="en-US" sz="2400" dirty="0">
                <a:solidFill>
                  <a:srgbClr val="000000"/>
                </a:solidFill>
              </a:rPr>
              <a:t>to eat</a:t>
            </a:r>
            <a:r>
              <a:rPr lang="en-US" sz="2400" spc="-25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directly</a:t>
            </a:r>
            <a:r>
              <a:rPr lang="en-US" sz="2400" dirty="0">
                <a:solidFill>
                  <a:srgbClr val="000000"/>
                </a:solidFill>
              </a:rPr>
              <a:t> or feed to</a:t>
            </a:r>
            <a:r>
              <a:rPr lang="en-US" sz="2400" spc="-105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animals</a:t>
            </a:r>
            <a:endParaRPr lang="en-US" sz="24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  <a:spcBef>
                <a:spcPts val="680"/>
              </a:spcBef>
            </a:pPr>
            <a:r>
              <a:rPr lang="en-US" sz="2400" b="1" spc="30" dirty="0">
                <a:solidFill>
                  <a:srgbClr val="000000"/>
                </a:solidFill>
              </a:rPr>
              <a:t>Mixed</a:t>
            </a:r>
            <a:r>
              <a:rPr lang="en-US" sz="2400" b="1" spc="-55" dirty="0">
                <a:solidFill>
                  <a:srgbClr val="000000"/>
                </a:solidFill>
              </a:rPr>
              <a:t> </a:t>
            </a:r>
            <a:r>
              <a:rPr lang="en-US" sz="2400" b="1" spc="-5" dirty="0">
                <a:solidFill>
                  <a:srgbClr val="000000"/>
                </a:solidFill>
              </a:rPr>
              <a:t>Farming</a:t>
            </a:r>
            <a:endParaRPr lang="en-US" sz="2400" dirty="0">
              <a:solidFill>
                <a:srgbClr val="000000"/>
              </a:solidFill>
            </a:endParaRPr>
          </a:p>
          <a:p>
            <a:pPr marL="469900" indent="-228600" defTabSz="914400">
              <a:lnSpc>
                <a:spcPct val="90000"/>
              </a:lnSpc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Crops </a:t>
            </a:r>
            <a:r>
              <a:rPr lang="en-US" sz="2400" spc="-5" dirty="0">
                <a:solidFill>
                  <a:srgbClr val="000000"/>
                </a:solidFill>
              </a:rPr>
              <a:t>and</a:t>
            </a:r>
            <a:r>
              <a:rPr lang="en-US" sz="2400" spc="-65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animals</a:t>
            </a:r>
            <a:endParaRPr lang="en-US" sz="2400" dirty="0">
              <a:solidFill>
                <a:srgbClr val="000000"/>
              </a:solidFill>
            </a:endParaRPr>
          </a:p>
          <a:p>
            <a:pPr marL="469900" indent="-228600" defTabSz="914400">
              <a:lnSpc>
                <a:spcPct val="90000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Animal </a:t>
            </a:r>
            <a:r>
              <a:rPr lang="en-US" sz="2400" spc="-5" dirty="0">
                <a:solidFill>
                  <a:srgbClr val="000000"/>
                </a:solidFill>
              </a:rPr>
              <a:t>waste </a:t>
            </a:r>
            <a:r>
              <a:rPr lang="en-US" sz="2400" dirty="0">
                <a:solidFill>
                  <a:srgbClr val="000000"/>
                </a:solidFill>
              </a:rPr>
              <a:t>used to </a:t>
            </a:r>
            <a:r>
              <a:rPr lang="en-US" sz="2400" spc="-5" dirty="0">
                <a:solidFill>
                  <a:srgbClr val="000000"/>
                </a:solidFill>
              </a:rPr>
              <a:t>fertilize</a:t>
            </a:r>
            <a:r>
              <a:rPr lang="en-US" sz="2400" spc="-7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crops</a:t>
            </a:r>
          </a:p>
          <a:p>
            <a:pPr marL="469900" indent="-228600" defTabSz="914400">
              <a:lnSpc>
                <a:spcPct val="90000"/>
              </a:lnSpc>
              <a:spcBef>
                <a:spcPts val="685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Crops used to feed</a:t>
            </a:r>
            <a:r>
              <a:rPr lang="en-US" sz="2400" spc="-110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animal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56B1C-FC7D-4417-8F48-457CC047E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83" r="2" b="45207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726CB-E496-4766-97CF-55A6774F3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1738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71830"/>
            <a:r>
              <a:rPr lang="en-US" kern="12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FACTS 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</a:t>
            </a:r>
            <a:r>
              <a:rPr lang="en-US" kern="1200" spc="-114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FOOD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1310" y="2015406"/>
            <a:ext cx="5604670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41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spc="-5" dirty="0"/>
              <a:t>Malnutrition </a:t>
            </a:r>
            <a:r>
              <a:rPr lang="en-US" sz="2400" spc="-5" dirty="0"/>
              <a:t>= “bad” </a:t>
            </a:r>
            <a:r>
              <a:rPr lang="en-US" sz="2400" dirty="0"/>
              <a:t>nutrition </a:t>
            </a:r>
            <a:r>
              <a:rPr lang="en-US" sz="2400" spc="-5" dirty="0"/>
              <a:t>due</a:t>
            </a:r>
            <a:r>
              <a:rPr lang="en-US" sz="2400" spc="290" dirty="0"/>
              <a:t> </a:t>
            </a:r>
            <a:r>
              <a:rPr lang="en-US" sz="2400" spc="-5" dirty="0"/>
              <a:t>to unbalanced</a:t>
            </a:r>
            <a:r>
              <a:rPr lang="en-US" sz="2400" spc="-50" dirty="0"/>
              <a:t> </a:t>
            </a:r>
            <a:r>
              <a:rPr lang="en-US" sz="2400" dirty="0"/>
              <a:t>diet</a:t>
            </a:r>
          </a:p>
          <a:p>
            <a:pPr marL="469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spc="5" dirty="0"/>
          </a:p>
          <a:p>
            <a:pPr marL="2413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spc="5" dirty="0"/>
              <a:t>Undernourished </a:t>
            </a:r>
            <a:r>
              <a:rPr lang="en-US" sz="2400" spc="-5" dirty="0"/>
              <a:t>= lacking </a:t>
            </a:r>
            <a:r>
              <a:rPr lang="en-US" sz="2400" dirty="0"/>
              <a:t>calories </a:t>
            </a:r>
            <a:r>
              <a:rPr lang="en-US" sz="2400" spc="-5" dirty="0"/>
              <a:t>(not  enough food) ~870 </a:t>
            </a:r>
            <a:r>
              <a:rPr lang="en-US" sz="2400" dirty="0"/>
              <a:t>million </a:t>
            </a:r>
            <a:r>
              <a:rPr lang="en-US" sz="2400" spc="-10" dirty="0"/>
              <a:t>people </a:t>
            </a:r>
            <a:r>
              <a:rPr lang="en-US" sz="2400" dirty="0"/>
              <a:t>in </a:t>
            </a:r>
            <a:r>
              <a:rPr lang="en-US" sz="2400" spc="-5" dirty="0"/>
              <a:t>world</a:t>
            </a:r>
            <a:endParaRPr lang="en-US" sz="2400" dirty="0"/>
          </a:p>
          <a:p>
            <a:pPr marL="2413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b="1" spc="10" dirty="0" err="1"/>
              <a:t>Overnourished</a:t>
            </a:r>
            <a:r>
              <a:rPr lang="en-US" sz="2400" b="1" spc="10" dirty="0"/>
              <a:t> </a:t>
            </a:r>
            <a:r>
              <a:rPr lang="en-US" sz="2400" spc="-5" dirty="0"/>
              <a:t>= too many</a:t>
            </a:r>
            <a:r>
              <a:rPr lang="en-US" sz="2400" spc="-40" dirty="0"/>
              <a:t> </a:t>
            </a:r>
            <a:r>
              <a:rPr lang="en-US" sz="2400" dirty="0"/>
              <a:t>calories </a:t>
            </a:r>
            <a:r>
              <a:rPr lang="en-US" sz="2400" spc="-10" dirty="0"/>
              <a:t>leads </a:t>
            </a:r>
            <a:r>
              <a:rPr lang="en-US" sz="2400" spc="-5" dirty="0"/>
              <a:t>to</a:t>
            </a:r>
            <a:r>
              <a:rPr lang="en-US" sz="2400" spc="-25" dirty="0"/>
              <a:t> </a:t>
            </a:r>
            <a:r>
              <a:rPr lang="en-US" sz="2400" spc="-5" dirty="0"/>
              <a:t>obesity</a:t>
            </a:r>
            <a:endParaRPr lang="en-US" sz="2400" dirty="0"/>
          </a:p>
          <a:p>
            <a:pPr marL="241300" indent="-228600" defTabSz="9144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</a:pPr>
            <a:r>
              <a:rPr lang="en-US" sz="2400" b="1" spc="10" dirty="0"/>
              <a:t>Unbalanced </a:t>
            </a:r>
            <a:r>
              <a:rPr lang="en-US" sz="2400" spc="-5" dirty="0"/>
              <a:t>= not the </a:t>
            </a:r>
            <a:r>
              <a:rPr lang="en-US" sz="2400" dirty="0"/>
              <a:t>right </a:t>
            </a:r>
            <a:r>
              <a:rPr lang="en-US" sz="2400" spc="-10" dirty="0"/>
              <a:t>amount</a:t>
            </a:r>
            <a:r>
              <a:rPr lang="en-US" sz="2400" spc="10" dirty="0"/>
              <a:t> </a:t>
            </a:r>
            <a:r>
              <a:rPr lang="en-US" sz="2400" spc="-5" dirty="0"/>
              <a:t>of</a:t>
            </a:r>
            <a:r>
              <a:rPr lang="en-US" sz="2400" dirty="0"/>
              <a:t> </a:t>
            </a:r>
            <a:r>
              <a:rPr lang="en-US" sz="2400" spc="-5" dirty="0"/>
              <a:t>nutrients for </a:t>
            </a:r>
            <a:r>
              <a:rPr lang="en-US" sz="2400" dirty="0"/>
              <a:t>optimal</a:t>
            </a:r>
            <a:r>
              <a:rPr lang="en-US" sz="2400" spc="-15" dirty="0"/>
              <a:t> </a:t>
            </a:r>
            <a:r>
              <a:rPr lang="en-US" sz="2400" spc="-10" dirty="0"/>
              <a:t>health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classjump">
  <a:themeElements>
    <a:clrScheme name="virtualschoolhu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rtualschoolhu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irtualschoolhu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school black">
  <a:themeElements>
    <a:clrScheme name="Vschool blac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school blac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school bla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lassjump">
  <a:themeElements>
    <a:clrScheme name="virtualschoolhu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rtualschoolhu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irtualschoolhu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tualschoolhu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tualschoolhu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Vschool black">
  <a:themeElements>
    <a:clrScheme name="Vschool blac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school blac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school bla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chool blac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chool blac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1193</Words>
  <Application>Microsoft Office PowerPoint</Application>
  <PresentationFormat>Widescreen</PresentationFormat>
  <Paragraphs>167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Comic Sans MS</vt:lpstr>
      <vt:lpstr>Wingdings</vt:lpstr>
      <vt:lpstr>classjump</vt:lpstr>
      <vt:lpstr>Vschool black</vt:lpstr>
      <vt:lpstr>1_classjump</vt:lpstr>
      <vt:lpstr>1_Vschool black</vt:lpstr>
      <vt:lpstr>Office Theme</vt:lpstr>
      <vt:lpstr>5.2 Terrestrial Food  Production Systems and  Food Choices </vt:lpstr>
      <vt:lpstr>Discuss</vt:lpstr>
      <vt:lpstr>What is the Problem?</vt:lpstr>
      <vt:lpstr>Inequalities exist in food production and distribution around the world</vt:lpstr>
      <vt:lpstr>Inequalities exist in food production and distribution around the world</vt:lpstr>
      <vt:lpstr>FARMING SYSTEMS</vt:lpstr>
      <vt:lpstr>FARMING SYSTEMS</vt:lpstr>
      <vt:lpstr>FARMING SYSTEMS</vt:lpstr>
      <vt:lpstr>FACTS ABOUT FOOD</vt:lpstr>
      <vt:lpstr>MEDC’s vs. LEDC’s</vt:lpstr>
      <vt:lpstr>MEDC’s vs. LEDC’s</vt:lpstr>
      <vt:lpstr>WHAT DETERMINES OUR FOOD CHOICES?</vt:lpstr>
      <vt:lpstr>Comparison of 2 Food Production Systems</vt:lpstr>
      <vt:lpstr>Terrestrial vs Aquatic Food Production Systems</vt:lpstr>
      <vt:lpstr>Terrestrial Vs Aquatic Food Production Systems</vt:lpstr>
      <vt:lpstr>Increasing Sustainability of Food Supplies</vt:lpstr>
      <vt:lpstr>Increasing Sustainability of Food Supplies</vt:lpstr>
      <vt:lpstr>Increasing Sustainability of Food Supplies</vt:lpstr>
      <vt:lpstr>Increasing Sustainability of Food Supplies</vt:lpstr>
      <vt:lpstr>Increasing Sustainability of Food Supplies</vt:lpstr>
      <vt:lpstr>Increasing Sustainability of Food Supplies</vt:lpstr>
      <vt:lpstr>Increasing Sustainability of Food Supplies</vt:lpstr>
      <vt:lpstr>Increasing Sustainability of Food Supplies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5.2 Terrestrial Food  Production Systems and  Food Choices </dc:title>
  <dc:creator>Vici Mcknight</dc:creator>
  <cp:lastModifiedBy>Vici Mcknight</cp:lastModifiedBy>
  <cp:revision>1</cp:revision>
  <dcterms:created xsi:type="dcterms:W3CDTF">2019-09-03T04:25:47Z</dcterms:created>
  <dcterms:modified xsi:type="dcterms:W3CDTF">2019-09-03T04:26:10Z</dcterms:modified>
</cp:coreProperties>
</file>